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Butiksöppning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och milstolpar · 2 nov. 2026 – 3 feb.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Planering</a:t>
            </a:r>
            <a:endParaRPr lang="sv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Ombyggnad</a:t>
            </a:r>
            <a:endParaRPr lang="sv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Varor och personal</a:t>
            </a:r>
            <a:endParaRPr lang="sv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Öppning</a:t>
            </a:r>
            <a:endParaRPr lang="sv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Butiksöppning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3 feb.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Planering</a:t>
            </a:r>
            <a:endParaRPr lang="sv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Affärsplan</a:t>
            </a:r>
            <a:endParaRPr lang="sv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Hitta lokal</a:t>
            </a:r>
            <a:endParaRPr lang="sv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Hyresavtal undertecknat</a:t>
            </a:r>
            <a:endParaRPr lang="sv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Licenser och tillstånd</a:t>
            </a:r>
            <a:endParaRPr lang="sv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Ombyggnad</a:t>
            </a:r>
            <a:endParaRPr lang="sv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Butiksdesign</a:t>
            </a:r>
            <a:endParaRPr lang="sv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Ombyggnadsarbeten</a:t>
            </a:r>
            <a:endParaRPr lang="sv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Skyltar och skyltfönster</a:t>
            </a:r>
            <a:endParaRPr lang="sv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Kassa- och IT-system</a:t>
            </a:r>
            <a:endParaRPr lang="sv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Varor och personal</a:t>
            </a:r>
            <a:endParaRPr lang="sv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Leverantörer och första beställning</a:t>
            </a:r>
            <a:endParaRPr lang="sv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Rekrytera personal</a:t>
            </a:r>
            <a:endParaRPr lang="sv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Personalutbildning</a:t>
            </a:r>
            <a:endParaRPr lang="sv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Butiksöppning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3 feb.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Varuleverans och exponering</a:t>
            </a:r>
            <a:endParaRPr lang="sv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Öppning</a:t>
            </a:r>
            <a:endParaRPr lang="sv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Mjukstart</a:t>
            </a:r>
            <a:endParaRPr lang="sv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Öppningskampanj</a:t>
            </a:r>
            <a:endParaRPr lang="sv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Invigning</a:t>
            </a:r>
            <a:endParaRPr lang="sv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Butiksöppning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