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Sprintbaserad mjukvaruutveckling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20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sv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sv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sv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sv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sv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</a:t>
            </a:r>
            <a:endParaRPr lang="sv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Sprintbaserad mjukvaruutveckling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20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och arkitektur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Miljöer och CI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Sprintplanering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Utveckling och testning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Sprintdemo och retrospektiv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Sprintplanering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Utveckling och testning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Sprintdemo och retrospektiv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Sprintplanering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Utveckling och testning</a:t>
            </a:r>
            <a:endParaRPr lang="sv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Sprintbaserad mjukvaruutveckling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20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Sprintdemo och retrospektiv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Sprintplanering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Utveckling och testning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Sprintdemo och retrospektiv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Release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Härdning och regressionstestning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Produktionssläpp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Support efter release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Sprintbaserad mjukvaruutveckling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