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Uppsats eller forskningsprojekt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10 mars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Projektplan</a:t>
            </a:r>
            <a:endParaRPr lang="sv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Forskning</a:t>
            </a:r>
            <a:endParaRPr lang="sv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Skrivande</a:t>
            </a:r>
            <a:endParaRPr lang="sv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Disputation</a:t>
            </a:r>
            <a:endParaRPr lang="sv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Uppsats eller forskningsprojekt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10 mars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Projektplan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Välj ämne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Litteraturgenomgång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Skriv projektplanen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Projektplan godkänd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Forskning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Metodutformning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Datainsamling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Dataanalys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Skrivande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Inledning och litteraturkapitel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Metodkapitel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Resultatkapitel</a:t>
            </a:r>
            <a:endParaRPr lang="sv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Diskussion och slutsatser</a:t>
            </a:r>
            <a:endParaRPr lang="sv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Uppsats eller forskningsprojekt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10 mars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Revidering med handledaren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Formatering och referenslista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Disputation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Uppsats inlämnad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Förbered presentationen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Disputation av uppsatsen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Uppsats eller forskningsprojekt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