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sv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Webbplatslansering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och milstolpar · 2 nov. 2026 – 30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Förstudie</a:t>
            </a:r>
            <a:endParaRPr lang="sv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Design</a:t>
            </a:r>
            <a:endParaRPr lang="sv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Innehåll</a:t>
            </a:r>
            <a:endParaRPr lang="sv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Utveckling</a:t>
            </a:r>
            <a:endParaRPr lang="sv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Lansering</a:t>
            </a:r>
            <a:endParaRPr lang="sv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Webbplatslansering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30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Förstudie</a:t>
            </a:r>
            <a:endParaRPr lang="sv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Uppstartsmöte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Mål och krav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Webbplatskarta och innehållsplan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Design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Wireframes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Visuell design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Design godkänd</a:t>
            </a:r>
            <a:endParaRPr lang="sv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Innehåll</a:t>
            </a:r>
            <a:endParaRPr lang="sv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Copywriting</a:t>
            </a:r>
            <a:endParaRPr lang="sv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Foton och media</a:t>
            </a:r>
            <a:endParaRPr lang="sv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Utveckling</a:t>
            </a:r>
            <a:endParaRPr lang="sv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Konfigurering av hosting och CMS</a:t>
            </a:r>
            <a:endParaRPr lang="sv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Frontendutveckling</a:t>
            </a:r>
            <a:endParaRPr lang="sv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Webbplatslansering</a:t>
            </a:r>
            <a:endParaRPr lang="sv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Aktiviteter · 2 nov. 2026 – 30 dec. 2026</a:t>
            </a:r>
            <a:endParaRPr lang="sv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sv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sv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sv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sv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mall från Planitude · planitude.app</a:t>
            </a:r>
            <a:endParaRPr lang="sv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Inläggning av innehåll</a:t>
            </a:r>
            <a:endParaRPr lang="sv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och analys</a:t>
            </a:r>
            <a:endParaRPr lang="sv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Lansering</a:t>
            </a:r>
            <a:endParaRPr lang="sv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Testning och kvalitetssäkring</a:t>
            </a:r>
            <a:endParaRPr lang="sv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Rättningar</a:t>
            </a:r>
            <a:endParaRPr lang="sv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Driftsättning</a:t>
            </a:r>
            <a:endParaRPr lang="sv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sv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Utvärdering efter lansering</a:t>
            </a:r>
            <a:endParaRPr lang="sv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Webbplatslansering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