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Bröllop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29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Grunderna</a:t>
            </a:r>
            <a:endParaRPr lang="sv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Leverantörer</a:t>
            </a:r>
            <a:endParaRPr lang="sv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Inbjudningar</a:t>
            </a:r>
            <a:endParaRPr lang="sv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Sista detaljer</a:t>
            </a:r>
            <a:endParaRPr lang="sv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Bröllop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29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Grunderna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Budget och gästlista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Välj datum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Boka lokal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Ceremoni och handlingar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Leverantörer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Fotograf och film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och meny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Musik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Blommor och dekor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Bröllopskläder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Inbjudningar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Spara datumet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Skicka inbjudningar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Bröllop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29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Samla in svar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Sista detaljer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Placeringsplan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Slutmöten med leverantörer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Ceremoniövning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Den stora dagen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Bröllop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