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İnşaat iş programı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24 May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Şub</a:t>
            </a:r>
            <a:endParaRPr lang="tr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tr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Nis</a:t>
            </a:r>
            <a:endParaRPr lang="tr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</a:t>
            </a:r>
            <a:endParaRPr lang="tr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Hazırlık</a:t>
            </a:r>
            <a:endParaRPr lang="tr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Şantiye kurulumu ve hafriyat</a:t>
            </a:r>
            <a:endParaRPr lang="tr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Kaba inşaat</a:t>
            </a:r>
            <a:endParaRPr lang="tr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Dış kabuk</a:t>
            </a:r>
            <a:endParaRPr lang="tr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Tesisat</a:t>
            </a:r>
            <a:endParaRPr lang="tr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İnce işler</a:t>
            </a:r>
            <a:endParaRPr lang="tr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Kabul ve teslim</a:t>
            </a:r>
            <a:endParaRPr lang="tr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İnşaat iş programı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24 May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Şub</a:t>
            </a:r>
            <a:endParaRPr lang="tr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tr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Nis</a:t>
            </a:r>
            <a:endParaRPr lang="tr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</a:t>
            </a:r>
            <a:endParaRPr lang="tr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Hazırlık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Uygulama projesi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Yapı ruhsatı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İhale ve yapım sözleşmesi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İşe başlama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Şantiye kurulumu ve hafriyat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Şantiye kurulumu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Kazı ve hafriyat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Kaba inşaat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Temel</a:t>
            </a:r>
            <a:endParaRPr lang="tr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Taşıyıcı sistem: kolon, perde ve kirişler</a:t>
            </a:r>
            <a:endParaRPr lang="tr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Döşemeler ve çatı</a:t>
            </a:r>
            <a:endParaRPr lang="tr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Kaba inşaat tamamlandı</a:t>
            </a:r>
            <a:endParaRPr lang="tr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Dış kabuk</a:t>
            </a:r>
            <a:endParaRPr lang="tr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İnşaat iş programı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24 May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Şub</a:t>
            </a:r>
            <a:endParaRPr lang="tr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tr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Nis</a:t>
            </a:r>
            <a:endParaRPr lang="tr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</a:t>
            </a:r>
            <a:endParaRPr lang="tr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Duvar örme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Su yalıtımı ve ısı yalıtımı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Dış doğrama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Tesisat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Sıhhi tesisat ve ısıtma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Elektrik tesisatı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İnce işler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Sıva ve şap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Zemin ve duvar kaplamaları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Boya</a:t>
            </a:r>
            <a:endParaRPr lang="tr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Çevre düzenlemesi</a:t>
            </a:r>
            <a:endParaRPr lang="tr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Kabul ve teslim</a:t>
            </a:r>
            <a:endParaRPr lang="tr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Testler ve belgeler</a:t>
            </a:r>
            <a:endParaRPr lang="tr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İskân ve teslim</a:t>
            </a:r>
            <a:endParaRPr lang="tr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İnşaat iş programı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