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Yeni çalışan oryantasyonu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25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İlk günden önce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İlk hafta</a:t>
            </a:r>
            <a:endParaRPr lang="tr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İlk ay</a:t>
            </a:r>
            <a:endParaRPr lang="tr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İlk 90 gün</a:t>
            </a:r>
            <a:endParaRPr lang="tr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Yeni çalışan oryantasyonu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25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İlk günden önce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Teklif ve sözleşme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Sözleşme imzalandı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Ekipman, hesaplar ve erişimler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Rehber atama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Hoş geldin paketi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İlk hafta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İlk gün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Şirket ve ekip tanıtımı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İK evrakları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Araç eğitimi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İlk ay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Role özel eğitim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Destekli ilk görev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Yeni çalışan oryantasyonu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25 Oca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30. gün değerlendirmesi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İlk 90 gün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Hedef belirleme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 günlük değerlendirme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Yeni çalışan oryantasyonu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