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uygulaması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16 Mar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Seçim</a:t>
            </a:r>
            <a:endParaRPr lang="tr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 ve tasarım</a:t>
            </a:r>
            <a:endParaRPr lang="tr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Geliştirme</a:t>
            </a:r>
            <a:endParaRPr lang="tr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ve eğitim</a:t>
            </a:r>
            <a:endParaRPr lang="tr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Canlıya geçiş</a:t>
            </a:r>
            <a:endParaRPr lang="tr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uygulaması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16 Mar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Seçim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Gereksinim toplama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Tedarikçi seçimi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Sözleşme imzalandı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Analiz ve tasarım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Süreç analizi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Çözüm tasarımı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Tasarım onayı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Geliştirme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Sistem yapılandırması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Entegrasyonlar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Veri geçişi</a:t>
            </a:r>
            <a:endParaRPr lang="tr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 ve eğitim</a:t>
            </a:r>
            <a:endParaRPr lang="tr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Sistem testi</a:t>
            </a:r>
            <a:endParaRPr lang="tr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 uygulaması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16 Mar 2027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Oca</a:t>
            </a:r>
            <a:endParaRPr lang="t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Şub</a:t>
            </a:r>
            <a:endParaRPr lang="t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t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Kullanıcı kabul testi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Kullanıcı eğitimi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Canlıya geçiş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Canlıya geçiş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Canlıya geçiş sonrası yoğun destek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Proje kapanışı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 uygulaması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