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Etkinlik planlaması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18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Planlama</a:t>
            </a:r>
            <a:endParaRPr lang="t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Tedarikçiler</a:t>
            </a:r>
            <a:endParaRPr lang="tr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Tanıtım</a:t>
            </a:r>
            <a:endParaRPr lang="tr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Etkinlik</a:t>
            </a:r>
            <a:endParaRPr lang="tr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Etkinlik planlaması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18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Planlama</a:t>
            </a:r>
            <a:endParaRPr lang="t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Hedefler ve bütçe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Tarih ve mekân seçimi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Mekân rezerve edildi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Program ve konuşmacılar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Tedarikçiler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Yiyecek-içecek hizmeti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Ses-görüntü ve sahne kurulumu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Konuk ve konuşmacı konaklaması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Tanıtım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Etkinlik sayfası ve kayıt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Davetiyeler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Tanıtım kampanyası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Etkinlik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Etkinlik planlaması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18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Nihai program</a:t>
            </a:r>
            <a:endParaRPr lang="tr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Prova ve personel bilgilendirmesi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Etkinlik günü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Teşekkürler ve anket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Bütçe değerlendirmesi ve nihai rapor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Etkinlik planlaması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