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tr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Pazarlama kampanyası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Aşamalar ve kilometre taşları · 2 Kas 2026 – 28 Ara 2026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44475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Strateji</a:t>
            </a:r>
            <a:endParaRPr lang="tr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Prodüksiyon</a:t>
            </a:r>
            <a:endParaRPr lang="tr" sz="1300" dirty="0"/>
          </a:p>
        </p:txBody>
      </p:sp>
      <p:sp>
        <p:nvSpPr>
          <p:cNvPr id="12" name="Shape 10"/>
          <p:cNvSpPr/>
          <p:nvPr/>
        </p:nvSpPr>
        <p:spPr>
          <a:xfrm>
            <a:off x="5622164" y="2446020"/>
            <a:ext cx="146164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91373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Canlıya geçiş</a:t>
            </a:r>
            <a:endParaRPr lang="tr" sz="1300" dirty="0"/>
          </a:p>
        </p:txBody>
      </p:sp>
      <p:sp>
        <p:nvSpPr>
          <p:cNvPr id="15" name="Shape 13"/>
          <p:cNvSpPr/>
          <p:nvPr/>
        </p:nvSpPr>
        <p:spPr>
          <a:xfrm>
            <a:off x="7083809" y="3012948"/>
            <a:ext cx="398630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7179484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Analiz</a:t>
            </a:r>
            <a:endParaRPr lang="tr" sz="1300" dirty="0"/>
          </a:p>
        </p:txBody>
      </p:sp>
      <p:sp>
        <p:nvSpPr>
          <p:cNvPr id="18" name="Shape 16"/>
          <p:cNvSpPr/>
          <p:nvPr/>
        </p:nvSpPr>
        <p:spPr>
          <a:xfrm>
            <a:off x="11070111" y="3579876"/>
            <a:ext cx="6643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Pazarlama kampanyası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28 Ara 2026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Strateji</a:t>
            </a:r>
            <a:endParaRPr lang="tr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Hedefler ve KPI'lar</a:t>
            </a:r>
            <a:endParaRPr lang="t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Hedef kitle araştırması</a:t>
            </a:r>
            <a:endParaRPr lang="tr" sz="1100" dirty="0"/>
          </a:p>
        </p:txBody>
      </p:sp>
      <p:sp>
        <p:nvSpPr>
          <p:cNvPr id="14" name="Shape 12"/>
          <p:cNvSpPr/>
          <p:nvPr/>
        </p:nvSpPr>
        <p:spPr>
          <a:xfrm>
            <a:off x="4426274" y="2331720"/>
            <a:ext cx="39863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Bütçe ve kanallar</a:t>
            </a:r>
            <a:endParaRPr lang="tr" sz="1100" dirty="0"/>
          </a:p>
        </p:txBody>
      </p:sp>
      <p:sp>
        <p:nvSpPr>
          <p:cNvPr id="16" name="Shape 14"/>
          <p:cNvSpPr/>
          <p:nvPr/>
        </p:nvSpPr>
        <p:spPr>
          <a:xfrm>
            <a:off x="5090657" y="2660904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Kreatif brif</a:t>
            </a:r>
            <a:endParaRPr lang="tr" sz="1100" dirty="0"/>
          </a:p>
        </p:txBody>
      </p:sp>
      <p:sp>
        <p:nvSpPr>
          <p:cNvPr id="18" name="Shape 16"/>
          <p:cNvSpPr/>
          <p:nvPr/>
        </p:nvSpPr>
        <p:spPr>
          <a:xfrm>
            <a:off x="5356411" y="2990088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Prodüksiyon</a:t>
            </a:r>
            <a:endParaRPr lang="tr" sz="1100" dirty="0"/>
          </a:p>
        </p:txBody>
      </p:sp>
      <p:sp>
        <p:nvSpPr>
          <p:cNvPr id="20" name="Shape 18"/>
          <p:cNvSpPr/>
          <p:nvPr/>
        </p:nvSpPr>
        <p:spPr>
          <a:xfrm>
            <a:off x="5622164" y="3364992"/>
            <a:ext cx="146164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Metin yazımı</a:t>
            </a:r>
            <a:endParaRPr lang="tr" sz="1100" dirty="0"/>
          </a:p>
        </p:txBody>
      </p:sp>
      <p:sp>
        <p:nvSpPr>
          <p:cNvPr id="22" name="Shape 20"/>
          <p:cNvSpPr/>
          <p:nvPr/>
        </p:nvSpPr>
        <p:spPr>
          <a:xfrm>
            <a:off x="5622164" y="3648456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Görseller ve video</a:t>
            </a:r>
            <a:endParaRPr lang="tr" sz="1100" dirty="0"/>
          </a:p>
        </p:txBody>
      </p:sp>
      <p:sp>
        <p:nvSpPr>
          <p:cNvPr id="24" name="Shape 22"/>
          <p:cNvSpPr/>
          <p:nvPr/>
        </p:nvSpPr>
        <p:spPr>
          <a:xfrm>
            <a:off x="5622164" y="3977640"/>
            <a:ext cx="146164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Açılış sayfası</a:t>
            </a:r>
            <a:endParaRPr lang="tr" sz="1100" dirty="0"/>
          </a:p>
        </p:txBody>
      </p:sp>
      <p:sp>
        <p:nvSpPr>
          <p:cNvPr id="26" name="Shape 24"/>
          <p:cNvSpPr/>
          <p:nvPr/>
        </p:nvSpPr>
        <p:spPr>
          <a:xfrm>
            <a:off x="5622164" y="4306824"/>
            <a:ext cx="93013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Kreatifler onaylandı</a:t>
            </a:r>
            <a:endParaRPr lang="tr" sz="1100" dirty="0"/>
          </a:p>
        </p:txBody>
      </p:sp>
      <p:sp>
        <p:nvSpPr>
          <p:cNvPr id="28" name="Shape 26"/>
          <p:cNvSpPr/>
          <p:nvPr/>
        </p:nvSpPr>
        <p:spPr>
          <a:xfrm>
            <a:off x="6983225" y="4626864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Canlıya geçiş</a:t>
            </a:r>
            <a:endParaRPr lang="tr" sz="1100" dirty="0"/>
          </a:p>
        </p:txBody>
      </p:sp>
      <p:sp>
        <p:nvSpPr>
          <p:cNvPr id="30" name="Shape 28"/>
          <p:cNvSpPr/>
          <p:nvPr/>
        </p:nvSpPr>
        <p:spPr>
          <a:xfrm>
            <a:off x="7083809" y="5010912"/>
            <a:ext cx="398630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Kampanya ve takip kurulumu</a:t>
            </a:r>
            <a:endParaRPr lang="tr" sz="1100" dirty="0"/>
          </a:p>
        </p:txBody>
      </p:sp>
      <p:sp>
        <p:nvSpPr>
          <p:cNvPr id="32" name="Shape 30"/>
          <p:cNvSpPr/>
          <p:nvPr/>
        </p:nvSpPr>
        <p:spPr>
          <a:xfrm>
            <a:off x="7083809" y="5294376"/>
            <a:ext cx="26575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Kampanya yayında</a:t>
            </a:r>
            <a:endParaRPr lang="tr" sz="1100" dirty="0"/>
          </a:p>
        </p:txBody>
      </p:sp>
      <p:sp>
        <p:nvSpPr>
          <p:cNvPr id="34" name="Shape 32"/>
          <p:cNvSpPr/>
          <p:nvPr/>
        </p:nvSpPr>
        <p:spPr>
          <a:xfrm>
            <a:off x="7248978" y="561441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İzleme ve optimizasyon</a:t>
            </a:r>
            <a:endParaRPr lang="tr" sz="1100" dirty="0"/>
          </a:p>
        </p:txBody>
      </p:sp>
      <p:sp>
        <p:nvSpPr>
          <p:cNvPr id="36" name="Shape 34"/>
          <p:cNvSpPr/>
          <p:nvPr/>
        </p:nvSpPr>
        <p:spPr>
          <a:xfrm>
            <a:off x="7349562" y="5952744"/>
            <a:ext cx="372054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Pazarlama kampanyası</a:t>
            </a:r>
            <a:endParaRPr lang="t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Görevler · 2 Kas 2026 – 28 Ara 2026</a:t>
            </a:r>
            <a:endParaRPr lang="t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8534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Kas</a:t>
            </a:r>
            <a:endParaRPr lang="tr" sz="1000" dirty="0"/>
          </a:p>
        </p:txBody>
      </p:sp>
      <p:sp>
        <p:nvSpPr>
          <p:cNvPr id="6" name="Shape 4"/>
          <p:cNvSpPr/>
          <p:nvPr/>
        </p:nvSpPr>
        <p:spPr>
          <a:xfrm>
            <a:off x="8013946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013946" y="1307592"/>
            <a:ext cx="372054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t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Ara</a:t>
            </a:r>
            <a:endParaRPr lang="tr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t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Planitude'dan ücretsiz şablon · planitude.app</a:t>
            </a:r>
            <a:endParaRPr lang="tr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Ara rapor</a:t>
            </a:r>
            <a:endParaRPr lang="tr" sz="1100" dirty="0"/>
          </a:p>
        </p:txBody>
      </p:sp>
      <p:sp>
        <p:nvSpPr>
          <p:cNvPr id="10" name="Shape 8"/>
          <p:cNvSpPr/>
          <p:nvPr/>
        </p:nvSpPr>
        <p:spPr>
          <a:xfrm>
            <a:off x="9209837" y="1673352"/>
            <a:ext cx="13287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Analiz</a:t>
            </a:r>
            <a:endParaRPr lang="tr" sz="1100" dirty="0"/>
          </a:p>
        </p:txBody>
      </p:sp>
      <p:sp>
        <p:nvSpPr>
          <p:cNvPr id="12" name="Shape 10"/>
          <p:cNvSpPr/>
          <p:nvPr/>
        </p:nvSpPr>
        <p:spPr>
          <a:xfrm>
            <a:off x="11070111" y="2048256"/>
            <a:ext cx="6643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t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Nihai rapor ve çıkarılan dersler</a:t>
            </a:r>
            <a:endParaRPr lang="tr" sz="1100" dirty="0"/>
          </a:p>
        </p:txBody>
      </p:sp>
      <p:sp>
        <p:nvSpPr>
          <p:cNvPr id="14" name="Shape 12"/>
          <p:cNvSpPr/>
          <p:nvPr/>
        </p:nvSpPr>
        <p:spPr>
          <a:xfrm>
            <a:off x="11070111" y="2331720"/>
            <a:ext cx="66438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Pazarlama kampanyası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