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Ürün veya uygulama lansmanı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Aşamalar ve kilometre taşları · 2 Kas 2026 – 29 Oca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Strateji</a:t>
            </a:r>
            <a:endParaRPr lang="tr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Geliştirme</a:t>
            </a:r>
            <a:endParaRPr lang="tr" sz="1300" dirty="0"/>
          </a:p>
        </p:txBody>
      </p:sp>
      <p:sp>
        <p:nvSpPr>
          <p:cNvPr id="14" name="Shape 12"/>
          <p:cNvSpPr/>
          <p:nvPr/>
        </p:nvSpPr>
        <p:spPr>
          <a:xfrm>
            <a:off x="5011528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Pazara giriş</a:t>
            </a:r>
            <a:endParaRPr lang="tr" sz="1300" dirty="0"/>
          </a:p>
        </p:txBody>
      </p:sp>
      <p:sp>
        <p:nvSpPr>
          <p:cNvPr id="16" name="Shape 14"/>
          <p:cNvSpPr/>
          <p:nvPr/>
        </p:nvSpPr>
        <p:spPr>
          <a:xfrm>
            <a:off x="5011528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Yayına alma</a:t>
            </a:r>
            <a:endParaRPr lang="tr" sz="1300" dirty="0"/>
          </a:p>
        </p:txBody>
      </p:sp>
      <p:sp>
        <p:nvSpPr>
          <p:cNvPr id="18" name="Shape 16"/>
          <p:cNvSpPr/>
          <p:nvPr/>
        </p:nvSpPr>
        <p:spPr>
          <a:xfrm>
            <a:off x="9096369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1139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Ürün veya uygulama lansmanı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29 Oca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Strateji</a:t>
            </a:r>
            <a:endParaRPr lang="t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Pazar araştırması</a:t>
            </a:r>
            <a:endParaRPr lang="tr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Konumlandırma ve fiyatlandırma</a:t>
            </a:r>
            <a:endParaRPr lang="tr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Lansman planı</a:t>
            </a:r>
            <a:endParaRPr lang="tr" sz="1100" dirty="0"/>
          </a:p>
        </p:txBody>
      </p:sp>
      <p:sp>
        <p:nvSpPr>
          <p:cNvPr id="18" name="Shape 16"/>
          <p:cNvSpPr/>
          <p:nvPr/>
        </p:nvSpPr>
        <p:spPr>
          <a:xfrm>
            <a:off x="5011528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Geliştirme</a:t>
            </a:r>
            <a:endParaRPr lang="tr" sz="1100" dirty="0"/>
          </a:p>
        </p:txBody>
      </p:sp>
      <p:sp>
        <p:nvSpPr>
          <p:cNvPr id="20" name="Shape 18"/>
          <p:cNvSpPr/>
          <p:nvPr/>
        </p:nvSpPr>
        <p:spPr>
          <a:xfrm>
            <a:off x="5011528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MVP geliştirme</a:t>
            </a:r>
            <a:endParaRPr lang="tr" sz="1100" dirty="0"/>
          </a:p>
        </p:txBody>
      </p:sp>
      <p:sp>
        <p:nvSpPr>
          <p:cNvPr id="22" name="Shape 20"/>
          <p:cNvSpPr/>
          <p:nvPr/>
        </p:nvSpPr>
        <p:spPr>
          <a:xfrm>
            <a:off x="5011528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Beta testi</a:t>
            </a:r>
            <a:endParaRPr lang="tr" sz="1100" dirty="0"/>
          </a:p>
        </p:txBody>
      </p:sp>
      <p:sp>
        <p:nvSpPr>
          <p:cNvPr id="24" name="Shape 22"/>
          <p:cNvSpPr/>
          <p:nvPr/>
        </p:nvSpPr>
        <p:spPr>
          <a:xfrm>
            <a:off x="7394352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Geri bildirim düzeltmeleri</a:t>
            </a:r>
            <a:endParaRPr lang="tr" sz="1100" dirty="0"/>
          </a:p>
        </p:txBody>
      </p:sp>
      <p:sp>
        <p:nvSpPr>
          <p:cNvPr id="26" name="Shape 24"/>
          <p:cNvSpPr/>
          <p:nvPr/>
        </p:nvSpPr>
        <p:spPr>
          <a:xfrm>
            <a:off x="8585764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Pazara giriş</a:t>
            </a:r>
            <a:endParaRPr lang="tr" sz="1100" dirty="0"/>
          </a:p>
        </p:txBody>
      </p:sp>
      <p:sp>
        <p:nvSpPr>
          <p:cNvPr id="28" name="Shape 26"/>
          <p:cNvSpPr/>
          <p:nvPr/>
        </p:nvSpPr>
        <p:spPr>
          <a:xfrm>
            <a:off x="5011528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Açılış sayfası</a:t>
            </a:r>
            <a:endParaRPr lang="tr" sz="1100" dirty="0"/>
          </a:p>
        </p:txBody>
      </p:sp>
      <p:sp>
        <p:nvSpPr>
          <p:cNvPr id="30" name="Shape 28"/>
          <p:cNvSpPr/>
          <p:nvPr/>
        </p:nvSpPr>
        <p:spPr>
          <a:xfrm>
            <a:off x="5011528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Basın kiti</a:t>
            </a:r>
            <a:endParaRPr lang="tr" sz="1100" dirty="0"/>
          </a:p>
        </p:txBody>
      </p:sp>
      <p:sp>
        <p:nvSpPr>
          <p:cNvPr id="32" name="Shape 30"/>
          <p:cNvSpPr/>
          <p:nvPr/>
        </p:nvSpPr>
        <p:spPr>
          <a:xfrm>
            <a:off x="5011528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Uygulama mağazası sayfası</a:t>
            </a:r>
            <a:endParaRPr lang="tr" sz="1100" dirty="0"/>
          </a:p>
        </p:txBody>
      </p:sp>
      <p:sp>
        <p:nvSpPr>
          <p:cNvPr id="34" name="Shape 32"/>
          <p:cNvSpPr/>
          <p:nvPr/>
        </p:nvSpPr>
        <p:spPr>
          <a:xfrm>
            <a:off x="7394352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Kampanya hazırlığı</a:t>
            </a:r>
            <a:endParaRPr lang="tr" sz="1100" dirty="0"/>
          </a:p>
        </p:txBody>
      </p:sp>
      <p:sp>
        <p:nvSpPr>
          <p:cNvPr id="36" name="Shape 34"/>
          <p:cNvSpPr/>
          <p:nvPr/>
        </p:nvSpPr>
        <p:spPr>
          <a:xfrm>
            <a:off x="5607234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Yayına alma</a:t>
            </a:r>
            <a:endParaRPr lang="tr" sz="1100" dirty="0"/>
          </a:p>
        </p:txBody>
      </p:sp>
      <p:sp>
        <p:nvSpPr>
          <p:cNvPr id="38" name="Shape 36"/>
          <p:cNvSpPr/>
          <p:nvPr/>
        </p:nvSpPr>
        <p:spPr>
          <a:xfrm>
            <a:off x="9096369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Ürün veya uygulama lansmanı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29 Oca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Lansman günü</a:t>
            </a:r>
            <a:endParaRPr lang="tr" sz="1100" dirty="0"/>
          </a:p>
        </p:txBody>
      </p:sp>
      <p:sp>
        <p:nvSpPr>
          <p:cNvPr id="12" name="Shape 10"/>
          <p:cNvSpPr/>
          <p:nvPr/>
        </p:nvSpPr>
        <p:spPr>
          <a:xfrm>
            <a:off x="908088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Lansman kampanyası</a:t>
            </a:r>
            <a:endParaRPr lang="tr" sz="1100" dirty="0"/>
          </a:p>
        </p:txBody>
      </p:sp>
      <p:sp>
        <p:nvSpPr>
          <p:cNvPr id="14" name="Shape 12"/>
          <p:cNvSpPr/>
          <p:nvPr/>
        </p:nvSpPr>
        <p:spPr>
          <a:xfrm>
            <a:off x="9181470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30 günlük sonuç değerlendirmesi</a:t>
            </a:r>
            <a:endParaRPr lang="tr" sz="1100" dirty="0"/>
          </a:p>
        </p:txBody>
      </p:sp>
      <p:sp>
        <p:nvSpPr>
          <p:cNvPr id="16" name="Shape 14"/>
          <p:cNvSpPr/>
          <p:nvPr/>
        </p:nvSpPr>
        <p:spPr>
          <a:xfrm>
            <a:off x="11564294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Ürün veya uygulama lansmanı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