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Mağaza açılışı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3 Şub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Planlama</a:t>
            </a:r>
            <a:endParaRPr lang="tr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Mağaza dekorasyonu</a:t>
            </a:r>
            <a:endParaRPr lang="tr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Stok ve personel</a:t>
            </a:r>
            <a:endParaRPr lang="tr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Açılış</a:t>
            </a:r>
            <a:endParaRPr lang="tr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Mağaza açılışı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3 Şub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Planlama</a:t>
            </a:r>
            <a:endParaRPr lang="tr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İş planı</a:t>
            </a:r>
            <a:endParaRPr lang="tr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Mekân bulma</a:t>
            </a:r>
            <a:endParaRPr lang="tr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Kira sözleşmesi imzalandı</a:t>
            </a:r>
            <a:endParaRPr lang="tr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Lisans ve ruhsatlar</a:t>
            </a:r>
            <a:endParaRPr lang="tr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Mağaza dekorasyonu</a:t>
            </a:r>
            <a:endParaRPr lang="tr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Mağaza tasarımı</a:t>
            </a:r>
            <a:endParaRPr lang="tr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Dekorasyon işleri</a:t>
            </a:r>
            <a:endParaRPr lang="tr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Tabela ve vitrinler</a:t>
            </a:r>
            <a:endParaRPr lang="tr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POS ve BT sistemleri</a:t>
            </a:r>
            <a:endParaRPr lang="tr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Stok ve personel</a:t>
            </a:r>
            <a:endParaRPr lang="tr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Tedarikçiler ve ilk sipariş</a:t>
            </a:r>
            <a:endParaRPr lang="tr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Personel işe alımı</a:t>
            </a:r>
            <a:endParaRPr lang="tr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Personel eğitimi</a:t>
            </a:r>
            <a:endParaRPr lang="tr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Mağaza açılışı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3 Şub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Mal teslimi ve teşhir</a:t>
            </a:r>
            <a:endParaRPr lang="tr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Açılış</a:t>
            </a:r>
            <a:endParaRPr lang="tr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Deneme açılışı</a:t>
            </a:r>
            <a:endParaRPr lang="tr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Açılış tanıtımı</a:t>
            </a:r>
            <a:endParaRPr lang="tr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Büyük açılış</a:t>
            </a:r>
            <a:endParaRPr lang="tr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Mağaza açılışı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