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Tez veya araştırma projesi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10 Mar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Şub</a:t>
            </a:r>
            <a:endParaRPr lang="tr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t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Öneri</a:t>
            </a:r>
            <a:endParaRPr lang="tr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Araştırma</a:t>
            </a:r>
            <a:endParaRPr lang="tr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Yazım</a:t>
            </a:r>
            <a:endParaRPr lang="tr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Savunma</a:t>
            </a:r>
            <a:endParaRPr lang="tr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Tez veya araştırma projesi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10 Mar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Şub</a:t>
            </a:r>
            <a:endParaRPr lang="tr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t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Öneri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Konunun seçimi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Literatür taraması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Önerinin yazılması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Öneri onaylandı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Araştırma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Metodoloji tasarımı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Veri toplama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Veri analizi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Yazım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Giriş ve literatür bölümü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Yöntem bölümü</a:t>
            </a:r>
            <a:endParaRPr lang="tr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Bulgular bölümü</a:t>
            </a:r>
            <a:endParaRPr lang="tr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Tartışma ve sonuçlar</a:t>
            </a:r>
            <a:endParaRPr lang="tr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Tez veya araştırma projesi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10 Mar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Şub</a:t>
            </a:r>
            <a:endParaRPr lang="tr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t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Danışmanla revizyon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Biçimlendirme ve kaynakça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Savunma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Tez teslim edildi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Sunumun hazırlanması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Tez savunması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Tez veya araştırma projesi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