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sitesi lansmanı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30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Keşif</a:t>
            </a:r>
            <a:endParaRPr lang="t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Tasarım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İçerik</a:t>
            </a:r>
            <a:endParaRPr lang="tr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Geliştirme</a:t>
            </a:r>
            <a:endParaRPr lang="tr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Yayına alma</a:t>
            </a:r>
            <a:endParaRPr lang="tr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sitesi lansmanı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30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Keşif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Başlangıç toplantısı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Hedefler ve gereksinimler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Site haritası ve içerik planı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Tasarım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Tel kafes tasarımlar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Görsel tasarım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Tasarım onaylandı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İçerik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Metin yazımı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Fotoğraf ve medya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Geliştirme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ve CMS kurulumu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Ön yüz geliştirme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sitesi lansmanı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30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İçerik yükleme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ve analitik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Yayına alma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 ve kalite kontrol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Düzeltmeler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Canlıya geçiş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Lansman sonrası değerlendirme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sitesi lansmanı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