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Düğün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29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Temel hazırlıklar</a:t>
            </a:r>
            <a:endParaRPr lang="t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Tedarikçiler</a:t>
            </a:r>
            <a:endParaRPr lang="tr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Davetiyeler</a:t>
            </a:r>
            <a:endParaRPr lang="tr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 detaylar</a:t>
            </a:r>
            <a:endParaRPr lang="tr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Düğün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29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Temel hazırlıklar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Bütçe ve davetli listesi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Tarihin belirlenmesi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Mekânın rezervasyonu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Tören ve evrak işleri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Tedarikçiler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Fotoğrafçı ve video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ve menü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Müzik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Çiçek ve dekorasyon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Gelinlik ve damatlık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Davetiyeler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Tarihi ayırın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Davetiyelerin gönderilmesi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Düğün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29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Katılım onaylarının toplanması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Son detaylar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Oturma planı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Tedarikçilerle son görüşmeler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Tören provası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Büyük gün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Düğün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