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Адаптація нового співробітника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 й віхи · 2 лист. 2026 р. – 25 січ.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першого дня</a:t>
            </a:r>
            <a:endParaRPr lang="uk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Перший тиждень</a:t>
            </a:r>
            <a:endParaRPr lang="uk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Перший місяць</a:t>
            </a:r>
            <a:endParaRPr lang="uk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Перші 90 днів</a:t>
            </a:r>
            <a:endParaRPr lang="uk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Адаптація нового співробітника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25 січ.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До першого дня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Пропозиція та договір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Договір підписано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Обладнання, облікові записи та доступи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Призначення наставника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Вітальний пакет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Перший тиждень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Перший день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Знайомство з компанією та командою</a:t>
            </a:r>
            <a:endParaRPr lang="uk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Кадрові документи</a:t>
            </a:r>
            <a:endParaRPr lang="uk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Навчання роботі з інструментами</a:t>
            </a:r>
            <a:endParaRPr lang="uk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Перший місяць</a:t>
            </a:r>
            <a:endParaRPr lang="uk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Навчання за посадою</a:t>
            </a:r>
            <a:endParaRPr lang="uk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Перше завдання з підтримкою</a:t>
            </a:r>
            <a:endParaRPr lang="uk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Адаптація нового співробітника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25 січ.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Перевірка на 30-й день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Перші 90 днів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Постановка цілей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Оцінка за 90 днів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Адаптація нового співробітника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