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Впровадження ERP/CRM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16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Вибір рішення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та проєктування</a:t>
            </a:r>
            <a:endParaRPr lang="uk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</a:t>
            </a:r>
            <a:endParaRPr lang="uk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Тестування та навчання</a:t>
            </a:r>
            <a:endParaRPr lang="uk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 роботу</a:t>
            </a:r>
            <a:endParaRPr lang="uk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Впровадження ERP/CRM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16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Вибір рішення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Збір вимог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Вибір постачальника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Договір підписано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Аналіз та проєктування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Аналіз процесів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Проєктування рішення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Затвердження проєкту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Розробка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Налаштування системи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Інтеграції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Міграція даних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Тестування та навчання</a:t>
            </a:r>
            <a:endParaRPr lang="uk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Системне тестування</a:t>
            </a:r>
            <a:endParaRPr lang="uk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Впровадження ERP/CRM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16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Приймальне тестування користувачами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Навчання користувачів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Запуск в роботу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Запуск в роботу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Посилена підтримка після запуску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Завершення проєкту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Впровадження ERP/CRM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