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uk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uk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uk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Організація заходу</a:t>
            </a:r>
            <a:endParaRPr lang="uk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Фази й віхи · 2 лист. 2026 р. – 18 груд. 2026 р.</a:t>
            </a:r>
            <a:endParaRPr lang="uk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467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лист.</a:t>
            </a:r>
            <a:endParaRPr lang="uk" sz="1000" dirty="0"/>
          </a:p>
        </p:txBody>
      </p:sp>
      <p:sp>
        <p:nvSpPr>
          <p:cNvPr id="6" name="Shape 4"/>
          <p:cNvSpPr/>
          <p:nvPr/>
        </p:nvSpPr>
        <p:spPr>
          <a:xfrm>
            <a:off x="8833824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33824" y="1444752"/>
            <a:ext cx="290067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груд.</a:t>
            </a:r>
            <a:endParaRPr lang="uk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Безкоштовний шаблон від Planitude · planitude.app</a:t>
            </a:r>
            <a:endParaRPr lang="uk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Планування</a:t>
            </a:r>
            <a:endParaRPr lang="uk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257837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440777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Постачальники</a:t>
            </a:r>
            <a:endParaRPr lang="uk" sz="1300" dirty="0"/>
          </a:p>
        </p:txBody>
      </p:sp>
      <p:sp>
        <p:nvSpPr>
          <p:cNvPr id="13" name="Shape 11"/>
          <p:cNvSpPr/>
          <p:nvPr/>
        </p:nvSpPr>
        <p:spPr>
          <a:xfrm>
            <a:off x="5610856" y="2446020"/>
            <a:ext cx="48344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Просування</a:t>
            </a:r>
            <a:endParaRPr lang="uk" sz="1300" dirty="0"/>
          </a:p>
        </p:txBody>
      </p:sp>
      <p:sp>
        <p:nvSpPr>
          <p:cNvPr id="15" name="Shape 13"/>
          <p:cNvSpPr/>
          <p:nvPr/>
        </p:nvSpPr>
        <p:spPr>
          <a:xfrm>
            <a:off x="5610856" y="3012948"/>
            <a:ext cx="483445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Захід</a:t>
            </a:r>
            <a:endParaRPr lang="uk" sz="1300" dirty="0"/>
          </a:p>
        </p:txBody>
      </p:sp>
      <p:sp>
        <p:nvSpPr>
          <p:cNvPr id="17" name="Shape 15"/>
          <p:cNvSpPr/>
          <p:nvPr/>
        </p:nvSpPr>
        <p:spPr>
          <a:xfrm>
            <a:off x="9317269" y="3579876"/>
            <a:ext cx="24172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436378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Організація заходу</a:t>
            </a:r>
            <a:endParaRPr lang="uk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Завдання · 2 лист. 2026 р. – 18 груд. 2026 р.</a:t>
            </a:r>
            <a:endParaRPr lang="uk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67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лист.</a:t>
            </a:r>
            <a:endParaRPr lang="uk" sz="1000" dirty="0"/>
          </a:p>
        </p:txBody>
      </p:sp>
      <p:sp>
        <p:nvSpPr>
          <p:cNvPr id="6" name="Shape 4"/>
          <p:cNvSpPr/>
          <p:nvPr/>
        </p:nvSpPr>
        <p:spPr>
          <a:xfrm>
            <a:off x="8833824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33824" y="1307592"/>
            <a:ext cx="290067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груд.</a:t>
            </a:r>
            <a:endParaRPr lang="uk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Безкоштовний шаблон від Planitude · planitude.app</a:t>
            </a:r>
            <a:endParaRPr lang="uk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Планування</a:t>
            </a:r>
            <a:endParaRPr lang="uk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257837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Цілі та бюджет</a:t>
            </a:r>
            <a:endParaRPr lang="uk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Вибір дати та місця</a:t>
            </a:r>
            <a:endParaRPr lang="uk" sz="1100" dirty="0"/>
          </a:p>
        </p:txBody>
      </p:sp>
      <p:sp>
        <p:nvSpPr>
          <p:cNvPr id="14" name="Shape 12"/>
          <p:cNvSpPr/>
          <p:nvPr/>
        </p:nvSpPr>
        <p:spPr>
          <a:xfrm>
            <a:off x="4482817" y="2331720"/>
            <a:ext cx="11280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Місце заброньовано</a:t>
            </a:r>
            <a:endParaRPr lang="uk" sz="1100" dirty="0"/>
          </a:p>
        </p:txBody>
      </p:sp>
      <p:sp>
        <p:nvSpPr>
          <p:cNvPr id="16" name="Shape 14"/>
          <p:cNvSpPr/>
          <p:nvPr/>
        </p:nvSpPr>
        <p:spPr>
          <a:xfrm>
            <a:off x="5510272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Програма та спікери</a:t>
            </a:r>
            <a:endParaRPr lang="uk" sz="1100" dirty="0"/>
          </a:p>
        </p:txBody>
      </p:sp>
      <p:sp>
        <p:nvSpPr>
          <p:cNvPr id="18" name="Shape 16"/>
          <p:cNvSpPr/>
          <p:nvPr/>
        </p:nvSpPr>
        <p:spPr>
          <a:xfrm>
            <a:off x="4482817" y="2990088"/>
            <a:ext cx="22560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Постачальники</a:t>
            </a:r>
            <a:endParaRPr lang="uk" sz="1100" dirty="0"/>
          </a:p>
        </p:txBody>
      </p:sp>
      <p:sp>
        <p:nvSpPr>
          <p:cNvPr id="20" name="Shape 18"/>
          <p:cNvSpPr/>
          <p:nvPr/>
        </p:nvSpPr>
        <p:spPr>
          <a:xfrm>
            <a:off x="5610856" y="3364992"/>
            <a:ext cx="48344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Кейтеринг</a:t>
            </a:r>
            <a:endParaRPr lang="uk" sz="1100" dirty="0"/>
          </a:p>
        </p:txBody>
      </p:sp>
      <p:sp>
        <p:nvSpPr>
          <p:cNvPr id="22" name="Shape 20"/>
          <p:cNvSpPr/>
          <p:nvPr/>
        </p:nvSpPr>
        <p:spPr>
          <a:xfrm>
            <a:off x="5610856" y="3648456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Аудіовізуальне обладнання та сцена</a:t>
            </a:r>
            <a:endParaRPr lang="uk" sz="1100" dirty="0"/>
          </a:p>
        </p:txBody>
      </p:sp>
      <p:sp>
        <p:nvSpPr>
          <p:cNvPr id="24" name="Shape 22"/>
          <p:cNvSpPr/>
          <p:nvPr/>
        </p:nvSpPr>
        <p:spPr>
          <a:xfrm>
            <a:off x="5610856" y="3977640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Розміщення гостей і спікерів</a:t>
            </a:r>
            <a:endParaRPr lang="uk" sz="1100" dirty="0"/>
          </a:p>
        </p:txBody>
      </p:sp>
      <p:sp>
        <p:nvSpPr>
          <p:cNvPr id="26" name="Shape 24"/>
          <p:cNvSpPr/>
          <p:nvPr/>
        </p:nvSpPr>
        <p:spPr>
          <a:xfrm>
            <a:off x="5610856" y="4306824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456285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Просування</a:t>
            </a:r>
            <a:endParaRPr lang="uk" sz="1100" dirty="0"/>
          </a:p>
        </p:txBody>
      </p:sp>
      <p:sp>
        <p:nvSpPr>
          <p:cNvPr id="28" name="Shape 26"/>
          <p:cNvSpPr/>
          <p:nvPr/>
        </p:nvSpPr>
        <p:spPr>
          <a:xfrm>
            <a:off x="5610856" y="4681728"/>
            <a:ext cx="483445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Сторінка заходу та реєстрація</a:t>
            </a:r>
            <a:endParaRPr lang="uk" sz="1100" dirty="0"/>
          </a:p>
        </p:txBody>
      </p:sp>
      <p:sp>
        <p:nvSpPr>
          <p:cNvPr id="30" name="Shape 28"/>
          <p:cNvSpPr/>
          <p:nvPr/>
        </p:nvSpPr>
        <p:spPr>
          <a:xfrm>
            <a:off x="5610856" y="4965192"/>
            <a:ext cx="11280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Запрошення</a:t>
            </a:r>
            <a:endParaRPr lang="uk" sz="1100" dirty="0"/>
          </a:p>
        </p:txBody>
      </p:sp>
      <p:sp>
        <p:nvSpPr>
          <p:cNvPr id="32" name="Shape 30"/>
          <p:cNvSpPr/>
          <p:nvPr/>
        </p:nvSpPr>
        <p:spPr>
          <a:xfrm>
            <a:off x="6738895" y="5294376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Рекламна кампанія</a:t>
            </a:r>
            <a:endParaRPr lang="uk" sz="1100" dirty="0"/>
          </a:p>
        </p:txBody>
      </p:sp>
      <p:sp>
        <p:nvSpPr>
          <p:cNvPr id="34" name="Shape 32"/>
          <p:cNvSpPr/>
          <p:nvPr/>
        </p:nvSpPr>
        <p:spPr>
          <a:xfrm>
            <a:off x="7061191" y="5623560"/>
            <a:ext cx="33841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57200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Захід</a:t>
            </a:r>
            <a:endParaRPr lang="uk" sz="1100" dirty="0"/>
          </a:p>
        </p:txBody>
      </p:sp>
      <p:sp>
        <p:nvSpPr>
          <p:cNvPr id="36" name="Shape 34"/>
          <p:cNvSpPr/>
          <p:nvPr/>
        </p:nvSpPr>
        <p:spPr>
          <a:xfrm>
            <a:off x="9317269" y="5998464"/>
            <a:ext cx="24172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Організація заходу</a:t>
            </a:r>
            <a:endParaRPr lang="uk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Завдання · 2 лист. 2026 р. – 18 груд. 2026 р.</a:t>
            </a:r>
            <a:endParaRPr lang="uk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67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лист.</a:t>
            </a:r>
            <a:endParaRPr lang="uk" sz="1000" dirty="0"/>
          </a:p>
        </p:txBody>
      </p:sp>
      <p:sp>
        <p:nvSpPr>
          <p:cNvPr id="6" name="Shape 4"/>
          <p:cNvSpPr/>
          <p:nvPr/>
        </p:nvSpPr>
        <p:spPr>
          <a:xfrm>
            <a:off x="8833824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33824" y="1307592"/>
            <a:ext cx="290067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груд.</a:t>
            </a:r>
            <a:endParaRPr lang="uk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Безкоштовний шаблон від Planitude · planitude.app</a:t>
            </a:r>
            <a:endParaRPr lang="uk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Остаточна програма</a:t>
            </a:r>
            <a:endParaRPr lang="uk" sz="1100" dirty="0"/>
          </a:p>
        </p:txBody>
      </p:sp>
      <p:sp>
        <p:nvSpPr>
          <p:cNvPr id="10" name="Shape 8"/>
          <p:cNvSpPr/>
          <p:nvPr/>
        </p:nvSpPr>
        <p:spPr>
          <a:xfrm>
            <a:off x="9317269" y="1673352"/>
            <a:ext cx="64459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Репетиція та брифінг персоналу</a:t>
            </a:r>
            <a:endParaRPr lang="uk" sz="1100" dirty="0"/>
          </a:p>
        </p:txBody>
      </p:sp>
      <p:sp>
        <p:nvSpPr>
          <p:cNvPr id="12" name="Shape 10"/>
          <p:cNvSpPr/>
          <p:nvPr/>
        </p:nvSpPr>
        <p:spPr>
          <a:xfrm>
            <a:off x="10445308" y="2002536"/>
            <a:ext cx="16114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День заходу</a:t>
            </a:r>
            <a:endParaRPr lang="uk" sz="1100" dirty="0"/>
          </a:p>
        </p:txBody>
      </p:sp>
      <p:sp>
        <p:nvSpPr>
          <p:cNvPr id="14" name="Shape 12"/>
          <p:cNvSpPr/>
          <p:nvPr/>
        </p:nvSpPr>
        <p:spPr>
          <a:xfrm>
            <a:off x="10505872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Подяки та опитування</a:t>
            </a:r>
            <a:endParaRPr lang="uk" sz="1100" dirty="0"/>
          </a:p>
        </p:txBody>
      </p:sp>
      <p:sp>
        <p:nvSpPr>
          <p:cNvPr id="16" name="Shape 14"/>
          <p:cNvSpPr/>
          <p:nvPr/>
        </p:nvSpPr>
        <p:spPr>
          <a:xfrm>
            <a:off x="10928753" y="2660904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4.5  Підсумок бюджету та фінальний звіт</a:t>
            </a:r>
            <a:endParaRPr lang="uk" sz="1100" dirty="0"/>
          </a:p>
        </p:txBody>
      </p:sp>
      <p:sp>
        <p:nvSpPr>
          <p:cNvPr id="18" name="Shape 16"/>
          <p:cNvSpPr/>
          <p:nvPr/>
        </p:nvSpPr>
        <p:spPr>
          <a:xfrm>
            <a:off x="11251050" y="2990088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Організація заходу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