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uk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житла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Фази й віхи · 2 лист. 2026 р. – 25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Проєктування</a:t>
            </a:r>
            <a:endParaRPr lang="uk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Демонтаж</a:t>
            </a:r>
            <a:endParaRPr lang="uk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Інженерні системи</a:t>
            </a:r>
            <a:endParaRPr lang="uk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Оздоблення</a:t>
            </a:r>
            <a:endParaRPr lang="uk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Здача</a:t>
            </a:r>
            <a:endParaRPr lang="uk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житла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25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Проєктування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Обміри приміщення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Дизайн інтер’єру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Дозволи та документи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Пропозиції підрядників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Підрядника обрано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Демонтаж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Підготовка будмайданчика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Демонтаж і розбирання</a:t>
            </a:r>
            <a:endParaRPr lang="uk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Вивезення сміття</a:t>
            </a:r>
            <a:endParaRPr lang="uk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Інженерні системи</a:t>
            </a:r>
            <a:endParaRPr lang="uk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Сантехніка</a:t>
            </a:r>
            <a:endParaRPr lang="uk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Електрика</a:t>
            </a:r>
            <a:endParaRPr lang="uk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Стяжка та штукатурка</a:t>
            </a:r>
            <a:endParaRPr lang="uk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 житла</a:t>
            </a:r>
            <a:endParaRPr lang="uk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Завдання · 2 лист. 2026 р. – 25 січ. 2027 р.</a:t>
            </a:r>
            <a:endParaRPr lang="uk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лист.</a:t>
            </a:r>
            <a:endParaRPr lang="uk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груд.</a:t>
            </a:r>
            <a:endParaRPr lang="uk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uk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січ.</a:t>
            </a:r>
            <a:endParaRPr lang="uk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uk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Безкоштовний шаблон від Planitude · planitude.app</a:t>
            </a:r>
            <a:endParaRPr lang="uk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Оздоблення</a:t>
            </a:r>
            <a:endParaRPr lang="uk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Підлога та плитка</a:t>
            </a:r>
            <a:endParaRPr lang="uk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Двері та вікна</a:t>
            </a:r>
            <a:endParaRPr lang="uk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Фарбування</a:t>
            </a:r>
            <a:endParaRPr lang="uk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Кухня та сантехнічні прилади</a:t>
            </a:r>
            <a:endParaRPr lang="uk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Здача</a:t>
            </a:r>
            <a:endParaRPr lang="uk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Фінальне прибирання</a:t>
            </a:r>
            <a:endParaRPr lang="uk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uk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Остаточне приймання та здача</a:t>
            </a:r>
            <a:endParaRPr lang="uk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Ремонт житла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