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Маркетингова кампанія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Стратегія</a:t>
            </a:r>
            <a:endParaRPr lang="uk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Виробництво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 роботу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Маркетингова кампанія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Стратегія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Цілі та KPI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Дослідження аудиторії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Бюджет і канали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Креативний бриф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Виробництво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Написання текстів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Візуальні матеріали та відео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Цільова сторінка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Креативи затверджено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Запуск в роботу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Налаштування кампаній і відстеження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Кампанію запущено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Моніторинг та оптимізація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Маркетингова кампанія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Проміжний звіт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Аналіз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Підсумковий звіт і висновки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Маркетингова кампанія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