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Переїзд офісу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 й віхи · 2 лист. 2026 р. – 21 груд. 2026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Планування</a:t>
            </a:r>
            <a:endParaRPr lang="uk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Підготовка</a:t>
            </a:r>
            <a:endParaRPr lang="uk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Переїзд</a:t>
            </a:r>
            <a:endParaRPr lang="uk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Переїзд офісу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21 груд. 2026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Планування</a:t>
            </a:r>
            <a:endParaRPr lang="uk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Аналіз потреб</a:t>
            </a:r>
            <a:endParaRPr lang="uk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Пошук нового офісу</a:t>
            </a:r>
            <a:endParaRPr lang="uk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Договір оренди підписано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Підготовка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Планування приміщення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Мережа, телефонія та ІТ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Замовлення меблів</a:t>
            </a:r>
            <a:endParaRPr lang="uk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Сповіщення клієнтів і постачальників</a:t>
            </a:r>
            <a:endParaRPr lang="uk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Зміна адреси та оформлення документів</a:t>
            </a:r>
            <a:endParaRPr lang="uk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Переїзд</a:t>
            </a:r>
            <a:endParaRPr lang="uk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Пакування</a:t>
            </a:r>
            <a:endParaRPr lang="uk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День переїзду</a:t>
            </a:r>
            <a:endParaRPr lang="uk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Розпакування та облаштування</a:t>
            </a:r>
            <a:endParaRPr lang="uk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Переїзд офісу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21 груд. 2026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Передача старого офісу</a:t>
            </a:r>
            <a:endParaRPr lang="uk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Робота в новому офісі налагоджена</a:t>
            </a:r>
            <a:endParaRPr lang="uk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Переїзд офісу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