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продукту або застосунку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29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Стратегія</a:t>
            </a:r>
            <a:endParaRPr lang="uk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Розробка</a:t>
            </a:r>
            <a:endParaRPr lang="uk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Вихід на ринок</a:t>
            </a:r>
            <a:endParaRPr lang="uk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</a:t>
            </a:r>
            <a:endParaRPr lang="uk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продукту або застосунку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29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Стратегія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Дослідження ринку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Позиціонування та ціноутворення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План запуску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Розробка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Розробка MVP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Бета-тестування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Виправлення за відгуками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Вихід на ринок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Цільова сторінка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Прес-кіт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Сторінка в магазині застосунків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Підготовка кампанії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Запуск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продукту або застосунку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29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День запуску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Кампанія із запуску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Аналіз результатів за 30 днів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Запуск продукту або застосунку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