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Відкриття магазину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3 лют.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Планування</a:t>
            </a:r>
            <a:endParaRPr lang="uk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Облаштування</a:t>
            </a:r>
            <a:endParaRPr lang="uk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і персонал</a:t>
            </a:r>
            <a:endParaRPr lang="uk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Відкриття</a:t>
            </a:r>
            <a:endParaRPr lang="uk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Відкриття магазину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3 лют.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Планування</a:t>
            </a:r>
            <a:endParaRPr lang="uk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Бізнес-план</a:t>
            </a:r>
            <a:endParaRPr lang="uk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Пошук приміщення</a:t>
            </a:r>
            <a:endParaRPr lang="uk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Договір оренди підписано</a:t>
            </a:r>
            <a:endParaRPr lang="uk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Ліцензії та дозволи</a:t>
            </a:r>
            <a:endParaRPr lang="uk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Облаштування</a:t>
            </a:r>
            <a:endParaRPr lang="uk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Дизайн магазину</a:t>
            </a:r>
            <a:endParaRPr lang="uk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Облаштувальні роботи</a:t>
            </a:r>
            <a:endParaRPr lang="uk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Вивіска та вітрини</a:t>
            </a:r>
            <a:endParaRPr lang="uk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Касові та ІТ-системи</a:t>
            </a:r>
            <a:endParaRPr lang="uk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Товар і персонал</a:t>
            </a:r>
            <a:endParaRPr lang="uk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Постачальники та перше замовлення</a:t>
            </a:r>
            <a:endParaRPr lang="uk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Набір персоналу</a:t>
            </a:r>
            <a:endParaRPr lang="uk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Навчання персоналу</a:t>
            </a:r>
            <a:endParaRPr lang="uk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Відкриття магазину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3 лют.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Доставка товару та викладка</a:t>
            </a:r>
            <a:endParaRPr lang="uk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Відкриття</a:t>
            </a:r>
            <a:endParaRPr lang="uk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Пробне відкриття</a:t>
            </a:r>
            <a:endParaRPr lang="uk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Рекламна підтримка відкриття</a:t>
            </a:r>
            <a:endParaRPr lang="uk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Урочисте відкриття</a:t>
            </a:r>
            <a:endParaRPr lang="uk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Відкриття магазину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