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 ПЗ за спринтами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20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 0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 1</a:t>
            </a:r>
            <a:endParaRPr lang="uk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 2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 3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 4</a:t>
            </a:r>
            <a:endParaRPr lang="uk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Реліз</a:t>
            </a:r>
            <a:endParaRPr lang="uk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 ПЗ за спринтами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20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Спринт 0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Беклог і архітектура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Середовища та CI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Спринт 1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Планування спринту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Розробка та тестування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Огляд і ретроспектива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Спринт 2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Планування спринту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Розробка та тестування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Огляд і ретроспектива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Спринт 3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Планування спринту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Розробка та тестування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 ПЗ за спринтами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20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Огляд і ретроспектива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Спринт 4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Планування спринту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Розробка та тестування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Огляд і ретроспектива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Реліз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Стабілізація та регресійне тестування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Реліз у продакшн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Підтримка після релізу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ПЗ за спринтами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