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Дипломна робота або дослідження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10 бер.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лют.</a:t>
            </a:r>
            <a:endParaRPr lang="uk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бер.</a:t>
            </a:r>
            <a:endParaRPr lang="uk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дослідження</a:t>
            </a:r>
            <a:endParaRPr lang="uk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Дослідження</a:t>
            </a:r>
            <a:endParaRPr lang="uk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Написання</a:t>
            </a:r>
            <a:endParaRPr lang="uk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Захист</a:t>
            </a:r>
            <a:endParaRPr lang="uk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Дипломна робота або дослідження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10 бер.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лют.</a:t>
            </a:r>
            <a:endParaRPr lang="uk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бер.</a:t>
            </a:r>
            <a:endParaRPr lang="uk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План дослідження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Вибір теми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Огляд літератури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Написання плану дослідження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План дослідження затверджено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Дослідження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Розроблення методології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Збір даних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Аналіз даних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Написання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Вступ і розділ з літератури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Розділ про методологію</a:t>
            </a:r>
            <a:endParaRPr lang="uk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Розділ з результатами</a:t>
            </a:r>
            <a:endParaRPr lang="uk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Обговорення та висновки</a:t>
            </a:r>
            <a:endParaRPr lang="uk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Дипломна робота або дослідження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10 бер.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лют.</a:t>
            </a:r>
            <a:endParaRPr lang="uk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бер.</a:t>
            </a:r>
            <a:endParaRPr lang="uk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Доопрацювання з керівником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Форматування та список літератури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Захист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Роботу подано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Підготовка презентації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Захист роботи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Дипломна робота або дослідження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