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вебсайту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30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вимог</a:t>
            </a:r>
            <a:endParaRPr lang="uk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</a:t>
            </a:r>
            <a:endParaRPr lang="uk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</a:t>
            </a:r>
            <a:endParaRPr lang="uk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вебсайту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30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Аналіз вимог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Стартова нарада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Цілі та вимоги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Структура сайту та контент-план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Дизайн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Вайрфрейми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Візуальний дизайн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Дизайн затверджено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Контент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Написання текстів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Фото та медіа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Розробка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Налаштування хостингу та CMS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Фронтенд-розробка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вебсайту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30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Наповнення контентом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та аналітика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Запуск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Тестування та контроль якості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Виправлення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Запуск в роботу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Огляд після запуску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Запуск вебсайту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