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Весілля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 й віхи · 2 лист. 2026 р. – 29 січ.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Основи</a:t>
            </a:r>
            <a:endParaRPr lang="uk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Підрядники</a:t>
            </a:r>
            <a:endParaRPr lang="uk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Запрошення</a:t>
            </a:r>
            <a:endParaRPr lang="uk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Останні деталі</a:t>
            </a:r>
            <a:endParaRPr lang="uk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Весілля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29 січ.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Основи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Бюджет і список гостей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Вибір дати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Бронювання місця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Церемонія та документи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Підрядники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Фотограф і відеограф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Кейтеринг і меню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Музика</a:t>
            </a:r>
            <a:endParaRPr lang="uk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Квіти та декор</a:t>
            </a:r>
            <a:endParaRPr lang="uk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Весільні вбрання</a:t>
            </a:r>
            <a:endParaRPr lang="uk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Запрошення</a:t>
            </a:r>
            <a:endParaRPr lang="uk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Збережіть дату</a:t>
            </a:r>
            <a:endParaRPr lang="uk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Розсилання запрошень</a:t>
            </a:r>
            <a:endParaRPr lang="uk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Весілля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29 січ.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Збір підтверджень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Останні деталі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Розсадка гостей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Остаточні зустрічі з підрядниками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Репетиція церемонії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Великий день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Весілля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