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Tiến độ thi công xây dựng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24 thg 5,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4</a:t>
            </a:r>
            <a:endParaRPr lang="v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5</a:t>
            </a:r>
            <a:endParaRPr lang="v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đầu tư</a:t>
            </a:r>
            <a:endParaRPr lang="vi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 công trường và đào đất</a:t>
            </a:r>
            <a:endParaRPr lang="vi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Kết cấu</a:t>
            </a:r>
            <a:endParaRPr lang="vi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Bao che</a:t>
            </a:r>
            <a:endParaRPr lang="vi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Cơ điện (MEP)</a:t>
            </a:r>
            <a:endParaRPr lang="vi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Hoàn thiện</a:t>
            </a:r>
            <a:endParaRPr lang="vi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Nghiệm thu và bàn giao</a:t>
            </a:r>
            <a:endParaRPr lang="vi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Tiến độ thi công xây dựng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24 thg 5,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4</a:t>
            </a:r>
            <a:endParaRPr lang="v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5</a:t>
            </a:r>
            <a:endParaRPr lang="v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Chuẩn bị đầu tư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Thiết kế bản vẽ thi công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Giấy phép xây dựng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Đấu thầu và hợp đồng thi công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Khởi công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Chuẩn bị công trường và đào đất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Lán trại và mặt bằng thi công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Đào đất và san nền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Kết cấu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Móng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Kết cấu thân: cột, vách và dầm</a:t>
            </a:r>
            <a:endParaRPr lang="vi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Sàn và mái</a:t>
            </a:r>
            <a:endParaRPr lang="vi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Cất nóc</a:t>
            </a:r>
            <a:endParaRPr lang="vi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Bao che</a:t>
            </a:r>
            <a:endParaRPr lang="vi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Tiến độ thi công xây dựng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24 thg 5,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4</a:t>
            </a:r>
            <a:endParaRPr lang="vi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5</a:t>
            </a:r>
            <a:endParaRPr lang="vi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Xây tường bao và tường ngăn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Chống thấm và cách nhiệt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Cửa sổ và cửa đi ngoài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Cơ điện (MEP)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Cấp thoát nước và điều hòa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Hệ thống điện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Hoàn thiện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Trát và cán nền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Lát sàn và ốp tường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Sơn bả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Hạ tầng ngoài nhà và cảnh quan</a:t>
            </a:r>
            <a:endParaRPr lang="vi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Nghiệm thu và bàn giao</a:t>
            </a:r>
            <a:endParaRPr lang="vi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Thử nghiệm và chứng nhận</a:t>
            </a:r>
            <a:endParaRPr lang="vi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Hoàn công và bàn giao</a:t>
            </a:r>
            <a:endParaRPr lang="vi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Tiến độ thi công xây dựng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