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vi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vi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vi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vi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Hội nhập nhân viên mới</a:t>
            </a:r>
            <a:endParaRPr lang="vi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vi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Giai đoạn và cột mốc · 2 thg 11, 2026 – 25 thg 1, 2027</a:t>
            </a:r>
            <a:endParaRPr lang="vi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258406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v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Tháng 11</a:t>
            </a:r>
            <a:endParaRPr lang="vi" sz="1000" dirty="0"/>
          </a:p>
        </p:txBody>
      </p:sp>
      <p:sp>
        <p:nvSpPr>
          <p:cNvPr id="6" name="Shape 4"/>
          <p:cNvSpPr/>
          <p:nvPr/>
        </p:nvSpPr>
        <p:spPr>
          <a:xfrm>
            <a:off x="6744582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744582" y="1444752"/>
            <a:ext cx="276227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v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Tháng 12</a:t>
            </a:r>
            <a:endParaRPr lang="vi" sz="1000" dirty="0"/>
          </a:p>
        </p:txBody>
      </p:sp>
      <p:sp>
        <p:nvSpPr>
          <p:cNvPr id="8" name="Shape 6"/>
          <p:cNvSpPr/>
          <p:nvPr/>
        </p:nvSpPr>
        <p:spPr>
          <a:xfrm>
            <a:off x="9506855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506855" y="1444752"/>
            <a:ext cx="2227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v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Tháng 1</a:t>
            </a:r>
            <a:endParaRPr lang="vi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vi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Mẫu miễn phí của Planitude · planitude.app</a:t>
            </a:r>
            <a:endParaRPr lang="vi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Trước ngày đầu tiên</a:t>
            </a:r>
            <a:endParaRPr lang="vi" sz="1300" dirty="0"/>
          </a:p>
        </p:txBody>
      </p:sp>
      <p:sp>
        <p:nvSpPr>
          <p:cNvPr id="12" name="Shape 10"/>
          <p:cNvSpPr/>
          <p:nvPr/>
        </p:nvSpPr>
        <p:spPr>
          <a:xfrm>
            <a:off x="4160520" y="1879092"/>
            <a:ext cx="445528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168653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Tuần đầu tiên</a:t>
            </a:r>
            <a:endParaRPr lang="vi" sz="1300" dirty="0"/>
          </a:p>
        </p:txBody>
      </p:sp>
      <p:sp>
        <p:nvSpPr>
          <p:cNvPr id="15" name="Shape 13"/>
          <p:cNvSpPr/>
          <p:nvPr/>
        </p:nvSpPr>
        <p:spPr>
          <a:xfrm>
            <a:off x="4516942" y="2446020"/>
            <a:ext cx="623739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435970" y="2417674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Tháng đầu tiên</a:t>
            </a:r>
            <a:endParaRPr lang="vi" sz="1300" dirty="0"/>
          </a:p>
        </p:txBody>
      </p:sp>
      <p:sp>
        <p:nvSpPr>
          <p:cNvPr id="18" name="Shape 16"/>
          <p:cNvSpPr/>
          <p:nvPr/>
        </p:nvSpPr>
        <p:spPr>
          <a:xfrm>
            <a:off x="5140681" y="3012948"/>
            <a:ext cx="1871217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218081" y="2984602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 ngày đầu tiên</a:t>
            </a:r>
            <a:endParaRPr lang="vi" sz="1300" dirty="0"/>
          </a:p>
        </p:txBody>
      </p:sp>
      <p:sp>
        <p:nvSpPr>
          <p:cNvPr id="21" name="Shape 19"/>
          <p:cNvSpPr/>
          <p:nvPr/>
        </p:nvSpPr>
        <p:spPr>
          <a:xfrm>
            <a:off x="6388160" y="3579876"/>
            <a:ext cx="5346335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11564417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vi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Hội nhập nhân viên mới</a:t>
            </a:r>
            <a:endParaRPr lang="vi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vi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Tác vụ · 2 thg 11, 2026 – 25 thg 1, 2027</a:t>
            </a:r>
            <a:endParaRPr lang="vi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58406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v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Tháng 11</a:t>
            </a:r>
            <a:endParaRPr lang="vi" sz="1000" dirty="0"/>
          </a:p>
        </p:txBody>
      </p:sp>
      <p:sp>
        <p:nvSpPr>
          <p:cNvPr id="6" name="Shape 4"/>
          <p:cNvSpPr/>
          <p:nvPr/>
        </p:nvSpPr>
        <p:spPr>
          <a:xfrm>
            <a:off x="674458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744582" y="1307592"/>
            <a:ext cx="276227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v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Tháng 12</a:t>
            </a:r>
            <a:endParaRPr lang="vi" sz="1000" dirty="0"/>
          </a:p>
        </p:txBody>
      </p:sp>
      <p:sp>
        <p:nvSpPr>
          <p:cNvPr id="8" name="Shape 6"/>
          <p:cNvSpPr/>
          <p:nvPr/>
        </p:nvSpPr>
        <p:spPr>
          <a:xfrm>
            <a:off x="9506855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506855" y="1307592"/>
            <a:ext cx="2227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v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Tháng 1</a:t>
            </a:r>
            <a:endParaRPr lang="vi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vi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Mẫu miễn phí của Planitude · planitude.app</a:t>
            </a:r>
            <a:endParaRPr lang="vi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Trước ngày đầu tiên</a:t>
            </a:r>
            <a:endParaRPr lang="vi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1719072"/>
            <a:ext cx="445528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Đề nghị và hợp đồng</a:t>
            </a:r>
            <a:endParaRPr lang="vi" sz="1100" dirty="0"/>
          </a:p>
        </p:txBody>
      </p:sp>
      <p:sp>
        <p:nvSpPr>
          <p:cNvPr id="14" name="Shape 12"/>
          <p:cNvSpPr/>
          <p:nvPr/>
        </p:nvSpPr>
        <p:spPr>
          <a:xfrm>
            <a:off x="4160520" y="2002536"/>
            <a:ext cx="17821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Đã ký hợp đồng</a:t>
            </a:r>
            <a:endParaRPr lang="vi" sz="1100" dirty="0"/>
          </a:p>
        </p:txBody>
      </p:sp>
      <p:sp>
        <p:nvSpPr>
          <p:cNvPr id="16" name="Shape 14"/>
          <p:cNvSpPr/>
          <p:nvPr/>
        </p:nvSpPr>
        <p:spPr>
          <a:xfrm>
            <a:off x="4238147" y="232257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Thiết bị, tài khoản và quyền truy cập</a:t>
            </a:r>
            <a:endParaRPr lang="vi" sz="1100" dirty="0"/>
          </a:p>
        </p:txBody>
      </p:sp>
      <p:sp>
        <p:nvSpPr>
          <p:cNvPr id="18" name="Shape 16"/>
          <p:cNvSpPr/>
          <p:nvPr/>
        </p:nvSpPr>
        <p:spPr>
          <a:xfrm>
            <a:off x="4338731" y="2660904"/>
            <a:ext cx="2673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Chỉ định người kèm cặp</a:t>
            </a:r>
            <a:endParaRPr lang="vi" sz="1100" dirty="0"/>
          </a:p>
        </p:txBody>
      </p:sp>
      <p:sp>
        <p:nvSpPr>
          <p:cNvPr id="20" name="Shape 18"/>
          <p:cNvSpPr/>
          <p:nvPr/>
        </p:nvSpPr>
        <p:spPr>
          <a:xfrm>
            <a:off x="4338731" y="2990088"/>
            <a:ext cx="891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1.5  Gói chào mừng</a:t>
            </a:r>
            <a:endParaRPr lang="vi" sz="1100" dirty="0"/>
          </a:p>
        </p:txBody>
      </p:sp>
      <p:sp>
        <p:nvSpPr>
          <p:cNvPr id="22" name="Shape 20"/>
          <p:cNvSpPr/>
          <p:nvPr/>
        </p:nvSpPr>
        <p:spPr>
          <a:xfrm>
            <a:off x="4338731" y="3319272"/>
            <a:ext cx="891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57200" y="357530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Tuần đầu tiên</a:t>
            </a:r>
            <a:endParaRPr lang="vi" sz="1100" dirty="0"/>
          </a:p>
        </p:txBody>
      </p:sp>
      <p:sp>
        <p:nvSpPr>
          <p:cNvPr id="24" name="Shape 22"/>
          <p:cNvSpPr/>
          <p:nvPr/>
        </p:nvSpPr>
        <p:spPr>
          <a:xfrm>
            <a:off x="4516942" y="3694176"/>
            <a:ext cx="623739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Ngày đầu tiên</a:t>
            </a:r>
            <a:endParaRPr lang="vi" sz="1100" dirty="0"/>
          </a:p>
        </p:txBody>
      </p:sp>
      <p:sp>
        <p:nvSpPr>
          <p:cNvPr id="26" name="Shape 24"/>
          <p:cNvSpPr/>
          <p:nvPr/>
        </p:nvSpPr>
        <p:spPr>
          <a:xfrm>
            <a:off x="4505464" y="396849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Giới thiệu công ty và nhóm</a:t>
            </a:r>
            <a:endParaRPr lang="vi" sz="1100" dirty="0"/>
          </a:p>
        </p:txBody>
      </p:sp>
      <p:sp>
        <p:nvSpPr>
          <p:cNvPr id="28" name="Shape 26"/>
          <p:cNvSpPr/>
          <p:nvPr/>
        </p:nvSpPr>
        <p:spPr>
          <a:xfrm>
            <a:off x="4784259" y="4306824"/>
            <a:ext cx="891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Thủ tục nhân sự</a:t>
            </a:r>
            <a:endParaRPr lang="vi" sz="1100" dirty="0"/>
          </a:p>
        </p:txBody>
      </p:sp>
      <p:sp>
        <p:nvSpPr>
          <p:cNvPr id="30" name="Shape 28"/>
          <p:cNvSpPr/>
          <p:nvPr/>
        </p:nvSpPr>
        <p:spPr>
          <a:xfrm>
            <a:off x="4784259" y="4636008"/>
            <a:ext cx="891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2.4  Đào tạo công cụ</a:t>
            </a:r>
            <a:endParaRPr lang="vi" sz="1100" dirty="0"/>
          </a:p>
        </p:txBody>
      </p:sp>
      <p:sp>
        <p:nvSpPr>
          <p:cNvPr id="32" name="Shape 30"/>
          <p:cNvSpPr/>
          <p:nvPr/>
        </p:nvSpPr>
        <p:spPr>
          <a:xfrm>
            <a:off x="4873365" y="4965192"/>
            <a:ext cx="2673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57200" y="522122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Tháng đầu tiên</a:t>
            </a:r>
            <a:endParaRPr lang="vi" sz="1100" dirty="0"/>
          </a:p>
        </p:txBody>
      </p:sp>
      <p:sp>
        <p:nvSpPr>
          <p:cNvPr id="34" name="Shape 32"/>
          <p:cNvSpPr/>
          <p:nvPr/>
        </p:nvSpPr>
        <p:spPr>
          <a:xfrm>
            <a:off x="5140681" y="5340096"/>
            <a:ext cx="1871217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Đào tạo theo vai trò</a:t>
            </a:r>
            <a:endParaRPr lang="vi" sz="1100" dirty="0"/>
          </a:p>
        </p:txBody>
      </p:sp>
      <p:sp>
        <p:nvSpPr>
          <p:cNvPr id="36" name="Shape 34"/>
          <p:cNvSpPr/>
          <p:nvPr/>
        </p:nvSpPr>
        <p:spPr>
          <a:xfrm>
            <a:off x="5140681" y="5623560"/>
            <a:ext cx="124747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Nhiệm vụ đầu tiên có hỗ trợ</a:t>
            </a:r>
            <a:endParaRPr lang="vi" sz="1100" dirty="0"/>
          </a:p>
        </p:txBody>
      </p:sp>
      <p:sp>
        <p:nvSpPr>
          <p:cNvPr id="38" name="Shape 36"/>
          <p:cNvSpPr/>
          <p:nvPr/>
        </p:nvSpPr>
        <p:spPr>
          <a:xfrm>
            <a:off x="5764421" y="5952744"/>
            <a:ext cx="124747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vi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Hội nhập nhân viên mới</a:t>
            </a:r>
            <a:endParaRPr lang="vi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vi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Tác vụ · 2 thg 11, 2026 – 25 thg 1, 2027</a:t>
            </a:r>
            <a:endParaRPr lang="vi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159105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58406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v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Tháng 11</a:t>
            </a:r>
            <a:endParaRPr lang="vi" sz="1000" dirty="0"/>
          </a:p>
        </p:txBody>
      </p:sp>
      <p:sp>
        <p:nvSpPr>
          <p:cNvPr id="6" name="Shape 4"/>
          <p:cNvSpPr/>
          <p:nvPr/>
        </p:nvSpPr>
        <p:spPr>
          <a:xfrm>
            <a:off x="6744582" y="1325880"/>
            <a:ext cx="0" cy="159105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744582" y="1307592"/>
            <a:ext cx="276227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v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Tháng 12</a:t>
            </a:r>
            <a:endParaRPr lang="vi" sz="1000" dirty="0"/>
          </a:p>
        </p:txBody>
      </p:sp>
      <p:sp>
        <p:nvSpPr>
          <p:cNvPr id="8" name="Shape 6"/>
          <p:cNvSpPr/>
          <p:nvPr/>
        </p:nvSpPr>
        <p:spPr>
          <a:xfrm>
            <a:off x="9506855" y="1325880"/>
            <a:ext cx="0" cy="159105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506855" y="1307592"/>
            <a:ext cx="2227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v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Tháng 1</a:t>
            </a:r>
            <a:endParaRPr lang="vi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vi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Mẫu miễn phí của Planitude · planitude.app</a:t>
            </a:r>
            <a:endParaRPr lang="vi" sz="1000" dirty="0"/>
          </a:p>
        </p:txBody>
      </p:sp>
      <p:sp>
        <p:nvSpPr>
          <p:cNvPr id="11" name="Text 9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Đánh giá sau 30 ngày</a:t>
            </a:r>
            <a:endParaRPr lang="vi" sz="1100" dirty="0"/>
          </a:p>
        </p:txBody>
      </p:sp>
      <p:sp>
        <p:nvSpPr>
          <p:cNvPr id="12" name="Shape 10"/>
          <p:cNvSpPr/>
          <p:nvPr/>
        </p:nvSpPr>
        <p:spPr>
          <a:xfrm>
            <a:off x="6287576" y="1664208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192938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90 ngày đầu tiên</a:t>
            </a:r>
            <a:endParaRPr lang="vi" sz="1100" dirty="0"/>
          </a:p>
        </p:txBody>
      </p:sp>
      <p:sp>
        <p:nvSpPr>
          <p:cNvPr id="14" name="Shape 12"/>
          <p:cNvSpPr/>
          <p:nvPr/>
        </p:nvSpPr>
        <p:spPr>
          <a:xfrm>
            <a:off x="6388160" y="2048256"/>
            <a:ext cx="5346335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Thiết lập mục tiêu</a:t>
            </a:r>
            <a:endParaRPr lang="vi" sz="1100" dirty="0"/>
          </a:p>
        </p:txBody>
      </p:sp>
      <p:sp>
        <p:nvSpPr>
          <p:cNvPr id="16" name="Shape 14"/>
          <p:cNvSpPr/>
          <p:nvPr/>
        </p:nvSpPr>
        <p:spPr>
          <a:xfrm>
            <a:off x="6388160" y="2331720"/>
            <a:ext cx="35642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Đánh giá 90 ngày</a:t>
            </a:r>
            <a:endParaRPr lang="vi" sz="1100" dirty="0"/>
          </a:p>
        </p:txBody>
      </p:sp>
      <p:sp>
        <p:nvSpPr>
          <p:cNvPr id="18" name="Shape 16"/>
          <p:cNvSpPr/>
          <p:nvPr/>
        </p:nvSpPr>
        <p:spPr>
          <a:xfrm>
            <a:off x="11633911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Hội nhập nhân viên mới</dc:title>
  <dc:subject>PptxGenJS Presentation</dc:subject>
  <dc:creator>Planitude</dc:creator>
  <cp:lastModifiedBy>Planitude</cp:lastModifiedBy>
  <cp:revision>1</cp:revision>
  <dcterms:created xsi:type="dcterms:W3CDTF">2026-10-13T15:16:16Z</dcterms:created>
  <dcterms:modified xsi:type="dcterms:W3CDTF">2026-10-13T15:16:16Z</dcterms:modified>
</cp:coreProperties>
</file>