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Triển khai ERP/CRM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16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Lựa chọn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Phân tích và thiết kế</a:t>
            </a:r>
            <a:endParaRPr lang="vi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Xây dựng</a:t>
            </a:r>
            <a:endParaRPr lang="vi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Kiểm thử và đào tạo</a:t>
            </a:r>
            <a:endParaRPr lang="vi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Đưa vào vận hành</a:t>
            </a:r>
            <a:endParaRPr lang="vi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Triển khai ERP/CRM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16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Lựa chọn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Thu thập yêu cầu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Lựa chọn nhà cung cấp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Đã ký hợp đồng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Phân tích và thiết kế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Phân tích quy trình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Thiết kế giải pháp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Phê duyệt thiết kế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Xây dựng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Cấu hình hệ thống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Tích hợp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Di chuyển dữ liệu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Kiểm thử và đào tạo</a:t>
            </a:r>
            <a:endParaRPr lang="vi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Kiểm thử hệ thống</a:t>
            </a:r>
            <a:endParaRPr lang="vi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Triển khai ERP/CRM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16 thg 3,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2</a:t>
            </a:r>
            <a:endParaRPr lang="vi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3</a:t>
            </a:r>
            <a:endParaRPr lang="vi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Kiểm thử chấp nhận của người dùng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Đào tạo người dùng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Đưa vào vận hành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Đưa vào vận hành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Hỗ trợ tăng cường sau vận hành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Kết thúc dự án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Triển khai ERP/CRM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