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vi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sự kiện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Giai đoạn và cột mốc · 2 thg 11, 2026 – 18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44475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Lập kế hoạch</a:t>
            </a:r>
            <a:endParaRPr lang="vi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257837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440777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Nhà cung cấp</a:t>
            </a:r>
            <a:endParaRPr lang="vi" sz="1300" dirty="0"/>
          </a:p>
        </p:txBody>
      </p:sp>
      <p:sp>
        <p:nvSpPr>
          <p:cNvPr id="13" name="Shape 11"/>
          <p:cNvSpPr/>
          <p:nvPr/>
        </p:nvSpPr>
        <p:spPr>
          <a:xfrm>
            <a:off x="5610856" y="2446020"/>
            <a:ext cx="48344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Quảng bá</a:t>
            </a:r>
            <a:endParaRPr lang="vi" sz="1300" dirty="0"/>
          </a:p>
        </p:txBody>
      </p:sp>
      <p:sp>
        <p:nvSpPr>
          <p:cNvPr id="15" name="Shape 13"/>
          <p:cNvSpPr/>
          <p:nvPr/>
        </p:nvSpPr>
        <p:spPr>
          <a:xfrm>
            <a:off x="5610856" y="3012948"/>
            <a:ext cx="48344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Sự kiện</a:t>
            </a:r>
            <a:endParaRPr lang="vi" sz="1300" dirty="0"/>
          </a:p>
        </p:txBody>
      </p:sp>
      <p:sp>
        <p:nvSpPr>
          <p:cNvPr id="17" name="Shape 15"/>
          <p:cNvSpPr/>
          <p:nvPr/>
        </p:nvSpPr>
        <p:spPr>
          <a:xfrm>
            <a:off x="9317269" y="3579876"/>
            <a:ext cx="24172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10436378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sự kiện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18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Lập kế hoạch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257837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Mục tiêu và ngân sách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Chọn ngày và địa điểm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4482817" y="2331720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Đã đặt địa điểm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551027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Chương trình và diễn giả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4482817" y="2990088"/>
            <a:ext cx="22560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Nhà cung cấp</a:t>
            </a:r>
            <a:endParaRPr lang="vi" sz="1100" dirty="0"/>
          </a:p>
        </p:txBody>
      </p:sp>
      <p:sp>
        <p:nvSpPr>
          <p:cNvPr id="20" name="Shape 18"/>
          <p:cNvSpPr/>
          <p:nvPr/>
        </p:nvSpPr>
        <p:spPr>
          <a:xfrm>
            <a:off x="5610856" y="3364992"/>
            <a:ext cx="48344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Dịch vụ ăn uống</a:t>
            </a:r>
            <a:endParaRPr lang="vi" sz="1100" dirty="0"/>
          </a:p>
        </p:txBody>
      </p:sp>
      <p:sp>
        <p:nvSpPr>
          <p:cNvPr id="22" name="Shape 20"/>
          <p:cNvSpPr/>
          <p:nvPr/>
        </p:nvSpPr>
        <p:spPr>
          <a:xfrm>
            <a:off x="5610856" y="3648456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Âm thanh, hình ảnh và dựng sân khấu</a:t>
            </a:r>
            <a:endParaRPr lang="vi" sz="1100" dirty="0"/>
          </a:p>
        </p:txBody>
      </p:sp>
      <p:sp>
        <p:nvSpPr>
          <p:cNvPr id="24" name="Shape 22"/>
          <p:cNvSpPr/>
          <p:nvPr/>
        </p:nvSpPr>
        <p:spPr>
          <a:xfrm>
            <a:off x="5610856" y="3977640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Chỗ ở cho khách mời và diễn giả</a:t>
            </a:r>
            <a:endParaRPr lang="vi" sz="1100" dirty="0"/>
          </a:p>
        </p:txBody>
      </p:sp>
      <p:sp>
        <p:nvSpPr>
          <p:cNvPr id="26" name="Shape 24"/>
          <p:cNvSpPr/>
          <p:nvPr/>
        </p:nvSpPr>
        <p:spPr>
          <a:xfrm>
            <a:off x="5610856" y="4306824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56285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Quảng bá</a:t>
            </a:r>
            <a:endParaRPr lang="vi" sz="1100" dirty="0"/>
          </a:p>
        </p:txBody>
      </p:sp>
      <p:sp>
        <p:nvSpPr>
          <p:cNvPr id="28" name="Shape 26"/>
          <p:cNvSpPr/>
          <p:nvPr/>
        </p:nvSpPr>
        <p:spPr>
          <a:xfrm>
            <a:off x="5610856" y="4681728"/>
            <a:ext cx="48344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Trang sự kiện và đăng ký</a:t>
            </a:r>
            <a:endParaRPr lang="vi" sz="1100" dirty="0"/>
          </a:p>
        </p:txBody>
      </p:sp>
      <p:sp>
        <p:nvSpPr>
          <p:cNvPr id="30" name="Shape 28"/>
          <p:cNvSpPr/>
          <p:nvPr/>
        </p:nvSpPr>
        <p:spPr>
          <a:xfrm>
            <a:off x="5610856" y="4965192"/>
            <a:ext cx="11280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Thư mời</a:t>
            </a:r>
            <a:endParaRPr lang="vi" sz="1100" dirty="0"/>
          </a:p>
        </p:txBody>
      </p:sp>
      <p:sp>
        <p:nvSpPr>
          <p:cNvPr id="32" name="Shape 30"/>
          <p:cNvSpPr/>
          <p:nvPr/>
        </p:nvSpPr>
        <p:spPr>
          <a:xfrm>
            <a:off x="6738895" y="5294376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Chiến dịch quảng bá</a:t>
            </a:r>
            <a:endParaRPr lang="vi" sz="1100" dirty="0"/>
          </a:p>
        </p:txBody>
      </p:sp>
      <p:sp>
        <p:nvSpPr>
          <p:cNvPr id="34" name="Shape 32"/>
          <p:cNvSpPr/>
          <p:nvPr/>
        </p:nvSpPr>
        <p:spPr>
          <a:xfrm>
            <a:off x="7061191" y="5623560"/>
            <a:ext cx="3384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Sự kiện</a:t>
            </a:r>
            <a:endParaRPr lang="vi" sz="1100" dirty="0"/>
          </a:p>
        </p:txBody>
      </p:sp>
      <p:sp>
        <p:nvSpPr>
          <p:cNvPr id="36" name="Shape 34"/>
          <p:cNvSpPr/>
          <p:nvPr/>
        </p:nvSpPr>
        <p:spPr>
          <a:xfrm>
            <a:off x="9317269" y="5998464"/>
            <a:ext cx="24172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Tổ chức sự kiện</a:t>
            </a:r>
            <a:endParaRPr lang="vi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Tác vụ · 2 thg 11, 2026 – 18 thg 12, 2026</a:t>
            </a:r>
            <a:endParaRPr lang="vi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467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11</a:t>
            </a:r>
            <a:endParaRPr lang="vi" sz="1000" dirty="0"/>
          </a:p>
        </p:txBody>
      </p:sp>
      <p:sp>
        <p:nvSpPr>
          <p:cNvPr id="6" name="Shape 4"/>
          <p:cNvSpPr/>
          <p:nvPr/>
        </p:nvSpPr>
        <p:spPr>
          <a:xfrm>
            <a:off x="8833824" y="1325880"/>
            <a:ext cx="0" cy="192024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833824" y="1307592"/>
            <a:ext cx="290067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vi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Tháng 12</a:t>
            </a:r>
            <a:endParaRPr lang="vi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vi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Mẫu miễn phí của Planitude · planitude.app</a:t>
            </a:r>
            <a:endParaRPr lang="vi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Chương trình cuối cùng</a:t>
            </a:r>
            <a:endParaRPr lang="vi" sz="1100" dirty="0"/>
          </a:p>
        </p:txBody>
      </p:sp>
      <p:sp>
        <p:nvSpPr>
          <p:cNvPr id="10" name="Shape 8"/>
          <p:cNvSpPr/>
          <p:nvPr/>
        </p:nvSpPr>
        <p:spPr>
          <a:xfrm>
            <a:off x="9317269" y="1673352"/>
            <a:ext cx="64459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Tổng duyệt và họp triển khai nhân sự</a:t>
            </a:r>
            <a:endParaRPr lang="vi" sz="1100" dirty="0"/>
          </a:p>
        </p:txBody>
      </p:sp>
      <p:sp>
        <p:nvSpPr>
          <p:cNvPr id="12" name="Shape 10"/>
          <p:cNvSpPr/>
          <p:nvPr/>
        </p:nvSpPr>
        <p:spPr>
          <a:xfrm>
            <a:off x="10445308" y="2002536"/>
            <a:ext cx="16114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Ngày sự kiện</a:t>
            </a:r>
            <a:endParaRPr lang="vi" sz="1100" dirty="0"/>
          </a:p>
        </p:txBody>
      </p:sp>
      <p:sp>
        <p:nvSpPr>
          <p:cNvPr id="14" name="Shape 12"/>
          <p:cNvSpPr/>
          <p:nvPr/>
        </p:nvSpPr>
        <p:spPr>
          <a:xfrm>
            <a:off x="10505872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Thư cảm ơn và khảo sát</a:t>
            </a:r>
            <a:endParaRPr lang="vi" sz="1100" dirty="0"/>
          </a:p>
        </p:txBody>
      </p:sp>
      <p:sp>
        <p:nvSpPr>
          <p:cNvPr id="16" name="Shape 14"/>
          <p:cNvSpPr/>
          <p:nvPr/>
        </p:nvSpPr>
        <p:spPr>
          <a:xfrm>
            <a:off x="10928753" y="2660904"/>
            <a:ext cx="32229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vi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4.5  Rà soát ngân sách và báo cáo cuối cùng</a:t>
            </a:r>
            <a:endParaRPr lang="vi" sz="1100" dirty="0"/>
          </a:p>
        </p:txBody>
      </p:sp>
      <p:sp>
        <p:nvSpPr>
          <p:cNvPr id="18" name="Shape 16"/>
          <p:cNvSpPr/>
          <p:nvPr/>
        </p:nvSpPr>
        <p:spPr>
          <a:xfrm>
            <a:off x="11251050" y="2990088"/>
            <a:ext cx="4834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Tổ chức sự kiện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