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Cải tạo nhà ở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25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Thiết kế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Phá dỡ</a:t>
            </a:r>
            <a:endParaRPr lang="vi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Hệ thống kỹ thuật</a:t>
            </a:r>
            <a:endParaRPr lang="vi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Hoàn thiện</a:t>
            </a:r>
            <a:endParaRPr lang="vi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Bàn giao</a:t>
            </a:r>
            <a:endParaRPr lang="vi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Cải tạo nhà ở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25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Thiết kế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Khảo sát và đo đạc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Thiết kế nội thất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Giấy phép và thủ tục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Báo giá nhà thầu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Đã chọn nhà thầu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Phá dỡ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Chuẩn bị công trường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Phá dỡ và tháo dỡ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Dọn dẹp phế thải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Hệ thống kỹ thuật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Hệ thống nước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Hệ thống điện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Cán nền và trát tường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Cải tạo nhà ở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25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Hoàn thiện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Lát sàn và ốp gạch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Cửa đi và cửa sổ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Sơn tường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Bếp và thiết bị vệ sinh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Bàn giao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Vệ sinh hoàn công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Nghiệm thu và bàn giao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Cải tạo nhà ở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