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Chiến dịch marketing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28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Chiến lược</a:t>
            </a:r>
            <a:endParaRPr lang="vi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Sản xuất</a:t>
            </a:r>
            <a:endParaRPr lang="vi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Đưa vào vận hành</a:t>
            </a:r>
            <a:endParaRPr lang="vi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Phân tích</a:t>
            </a:r>
            <a:endParaRPr lang="vi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Chiến dịch marketing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28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Chiến lược</a:t>
            </a:r>
            <a:endParaRPr lang="vi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Mục tiêu và KPI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Nghiên cứu đối tượng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Ngân sách và kênh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Bản brief sáng tạo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Sản xuất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Viết nội dung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Hình ảnh và video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Trang đích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Sản phẩm sáng tạo được duyệt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Đưa vào vận hành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Thiết lập chiến dịch và theo dõi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Chiến dịch đã chạy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Theo dõi và tối ưu hóa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Chiến dịch marketing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28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Báo cáo giữa kỳ</a:t>
            </a:r>
            <a:endParaRPr lang="vi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Phân tích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Báo cáo cuối cùng và bài học kinh nghiệm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Chiến dịch marketing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