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Chuyển văn phòng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Giai đoạn và cột mốc · 2 thg 11, 2026 – 21 thg 12, 2026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44475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Lập kế hoạch</a:t>
            </a:r>
            <a:endParaRPr lang="vi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2595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Chuẩn bị</a:t>
            </a:r>
            <a:endParaRPr lang="vi" sz="1300" dirty="0"/>
          </a:p>
        </p:txBody>
      </p:sp>
      <p:sp>
        <p:nvSpPr>
          <p:cNvPr id="13" name="Shape 11"/>
          <p:cNvSpPr/>
          <p:nvPr/>
        </p:nvSpPr>
        <p:spPr>
          <a:xfrm>
            <a:off x="779602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Chuyển dọn</a:t>
            </a:r>
            <a:endParaRPr lang="vi" sz="1300" dirty="0"/>
          </a:p>
        </p:txBody>
      </p:sp>
      <p:sp>
        <p:nvSpPr>
          <p:cNvPr id="15" name="Shape 13"/>
          <p:cNvSpPr/>
          <p:nvPr/>
        </p:nvSpPr>
        <p:spPr>
          <a:xfrm>
            <a:off x="8856385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56441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Chuyển văn phòng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21 thg 12, 2026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Lập kế hoạch</a:t>
            </a:r>
            <a:endParaRPr lang="vi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Đánh giá nhu cầu</a:t>
            </a:r>
            <a:endParaRPr lang="vi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Tìm văn phòng mới</a:t>
            </a:r>
            <a:endParaRPr lang="vi" sz="1100" dirty="0"/>
          </a:p>
        </p:txBody>
      </p:sp>
      <p:sp>
        <p:nvSpPr>
          <p:cNvPr id="14" name="Shape 12"/>
          <p:cNvSpPr/>
          <p:nvPr/>
        </p:nvSpPr>
        <p:spPr>
          <a:xfrm>
            <a:off x="4614959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Đã ký hợp đồng thuê</a:t>
            </a:r>
            <a:endParaRPr lang="vi" sz="1100" dirty="0"/>
          </a:p>
        </p:txBody>
      </p:sp>
      <p:sp>
        <p:nvSpPr>
          <p:cNvPr id="16" name="Shape 14"/>
          <p:cNvSpPr/>
          <p:nvPr/>
        </p:nvSpPr>
        <p:spPr>
          <a:xfrm>
            <a:off x="7695444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Chuẩn bị</a:t>
            </a:r>
            <a:endParaRPr lang="vi" sz="1100" dirty="0"/>
          </a:p>
        </p:txBody>
      </p:sp>
      <p:sp>
        <p:nvSpPr>
          <p:cNvPr id="18" name="Shape 16"/>
          <p:cNvSpPr/>
          <p:nvPr/>
        </p:nvSpPr>
        <p:spPr>
          <a:xfrm>
            <a:off x="779602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Bố trí không gian</a:t>
            </a:r>
            <a:endParaRPr lang="vi" sz="1100" dirty="0"/>
          </a:p>
        </p:txBody>
      </p:sp>
      <p:sp>
        <p:nvSpPr>
          <p:cNvPr id="20" name="Shape 18"/>
          <p:cNvSpPr/>
          <p:nvPr/>
        </p:nvSpPr>
        <p:spPr>
          <a:xfrm>
            <a:off x="7796028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Mạng, điện thoại và CNTT</a:t>
            </a:r>
            <a:endParaRPr lang="vi" sz="1100" dirty="0"/>
          </a:p>
        </p:txBody>
      </p:sp>
      <p:sp>
        <p:nvSpPr>
          <p:cNvPr id="22" name="Shape 20"/>
          <p:cNvSpPr/>
          <p:nvPr/>
        </p:nvSpPr>
        <p:spPr>
          <a:xfrm>
            <a:off x="8856385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Đặt mua nội thất</a:t>
            </a:r>
            <a:endParaRPr lang="vi" sz="1100" dirty="0"/>
          </a:p>
        </p:txBody>
      </p:sp>
      <p:sp>
        <p:nvSpPr>
          <p:cNvPr id="24" name="Shape 22"/>
          <p:cNvSpPr/>
          <p:nvPr/>
        </p:nvSpPr>
        <p:spPr>
          <a:xfrm>
            <a:off x="8856385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Thông báo khách hàng và nhà cung cấp</a:t>
            </a:r>
            <a:endParaRPr lang="vi" sz="1100" dirty="0"/>
          </a:p>
        </p:txBody>
      </p:sp>
      <p:sp>
        <p:nvSpPr>
          <p:cNvPr id="26" name="Shape 24"/>
          <p:cNvSpPr/>
          <p:nvPr/>
        </p:nvSpPr>
        <p:spPr>
          <a:xfrm>
            <a:off x="779602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Đổi địa chỉ và thủ tục giấy tờ</a:t>
            </a:r>
            <a:endParaRPr lang="vi" sz="1100" dirty="0"/>
          </a:p>
        </p:txBody>
      </p:sp>
      <p:sp>
        <p:nvSpPr>
          <p:cNvPr id="28" name="Shape 26"/>
          <p:cNvSpPr/>
          <p:nvPr/>
        </p:nvSpPr>
        <p:spPr>
          <a:xfrm>
            <a:off x="7796028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Chuyển dọn</a:t>
            </a:r>
            <a:endParaRPr lang="vi" sz="1100" dirty="0"/>
          </a:p>
        </p:txBody>
      </p:sp>
      <p:sp>
        <p:nvSpPr>
          <p:cNvPr id="30" name="Shape 28"/>
          <p:cNvSpPr/>
          <p:nvPr/>
        </p:nvSpPr>
        <p:spPr>
          <a:xfrm>
            <a:off x="8856385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Đóng gói</a:t>
            </a:r>
            <a:endParaRPr lang="vi" sz="1100" dirty="0"/>
          </a:p>
        </p:txBody>
      </p:sp>
      <p:sp>
        <p:nvSpPr>
          <p:cNvPr id="32" name="Shape 30"/>
          <p:cNvSpPr/>
          <p:nvPr/>
        </p:nvSpPr>
        <p:spPr>
          <a:xfrm>
            <a:off x="8856385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Ngày chuyển dọn</a:t>
            </a:r>
            <a:endParaRPr lang="vi" sz="1100" dirty="0"/>
          </a:p>
        </p:txBody>
      </p:sp>
      <p:sp>
        <p:nvSpPr>
          <p:cNvPr id="34" name="Shape 32"/>
          <p:cNvSpPr/>
          <p:nvPr/>
        </p:nvSpPr>
        <p:spPr>
          <a:xfrm>
            <a:off x="9916741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Dỡ đồ và thiết lập</a:t>
            </a:r>
            <a:endParaRPr lang="vi" sz="1100" dirty="0"/>
          </a:p>
        </p:txBody>
      </p:sp>
      <p:sp>
        <p:nvSpPr>
          <p:cNvPr id="36" name="Shape 34"/>
          <p:cNvSpPr/>
          <p:nvPr/>
        </p:nvSpPr>
        <p:spPr>
          <a:xfrm>
            <a:off x="10977098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Chuyển văn phòng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21 thg 12, 2026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Bàn giao văn phòng cũ</a:t>
            </a:r>
            <a:endParaRPr lang="vi" sz="1100" dirty="0"/>
          </a:p>
        </p:txBody>
      </p:sp>
      <p:sp>
        <p:nvSpPr>
          <p:cNvPr id="10" name="Shape 8"/>
          <p:cNvSpPr/>
          <p:nvPr/>
        </p:nvSpPr>
        <p:spPr>
          <a:xfrm>
            <a:off x="10068221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Vận hành tại văn phòng mới</a:t>
            </a:r>
            <a:endParaRPr lang="vi" sz="1100" dirty="0"/>
          </a:p>
        </p:txBody>
      </p:sp>
      <p:sp>
        <p:nvSpPr>
          <p:cNvPr id="12" name="Shape 10"/>
          <p:cNvSpPr/>
          <p:nvPr/>
        </p:nvSpPr>
        <p:spPr>
          <a:xfrm>
            <a:off x="11633911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Chuyển văn phòng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