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 sản phẩm hoặc ứng dụng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29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Chiến lược</a:t>
            </a:r>
            <a:endParaRPr lang="v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Xây dựng</a:t>
            </a:r>
            <a:endParaRPr lang="vi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Triển khai ra thị trường</a:t>
            </a:r>
            <a:endParaRPr lang="vi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</a:t>
            </a:r>
            <a:endParaRPr lang="vi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 sản phẩm hoặc ứng dụng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29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Chiến lược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Nghiên cứu thị trường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Định vị và định giá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Kế hoạch ra mắt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Xây dựng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Phát triển MVP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Thử nghiệm beta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Sửa lỗi theo phản hồi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Triển khai ra thị trường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Trang đích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Bộ tài liệu báo chí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Trang giới thiệu trên cửa hàng ứng dụng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Chuẩn bị chiến dịch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Ra mắt</a:t>
            </a:r>
            <a:endParaRPr lang="vi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 mắt sản phẩm hoặc ứng dụng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29 thg 1, 2027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</a:t>
            </a:r>
            <a:endParaRPr lang="v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Ngày ra mắt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Chiến dịch ra mắt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Đánh giá kết quả sau 30 ngày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 mắt sản phẩm hoặc ứng dụng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