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Khai trương cửa hàng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3 thg 2,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Lập kế hoạch</a:t>
            </a:r>
            <a:endParaRPr lang="vi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 công nội thất</a:t>
            </a:r>
            <a:endParaRPr lang="vi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Hàng hóa và nhân sự</a:t>
            </a:r>
            <a:endParaRPr lang="vi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Khai trương</a:t>
            </a:r>
            <a:endParaRPr lang="vi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Khai trương cửa hàng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3 thg 2,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Lập kế hoạch</a:t>
            </a:r>
            <a:endParaRPr lang="vi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Kế hoạch kinh doanh</a:t>
            </a:r>
            <a:endParaRPr lang="vi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Tìm mặt bằng</a:t>
            </a:r>
            <a:endParaRPr lang="vi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Đã ký hợp đồng thuê</a:t>
            </a:r>
            <a:endParaRPr lang="vi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Giấy phép và chứng chỉ</a:t>
            </a:r>
            <a:endParaRPr lang="vi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Thi công nội thất</a:t>
            </a:r>
            <a:endParaRPr lang="vi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Thiết kế cửa hàng</a:t>
            </a:r>
            <a:endParaRPr lang="vi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Thi công hoàn thiện</a:t>
            </a:r>
            <a:endParaRPr lang="vi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Biển hiệu và cửa kính trưng bày</a:t>
            </a:r>
            <a:endParaRPr lang="vi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Hệ thống POS và CNTT</a:t>
            </a:r>
            <a:endParaRPr lang="vi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Hàng hóa và nhân sự</a:t>
            </a:r>
            <a:endParaRPr lang="vi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Nhà cung cấp và đơn hàng đầu tiên</a:t>
            </a:r>
            <a:endParaRPr lang="vi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Tuyển dụng nhân sự</a:t>
            </a:r>
            <a:endParaRPr lang="vi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Đào tạo nhân sự</a:t>
            </a:r>
            <a:endParaRPr lang="vi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Khai trương cửa hàng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3 thg 2,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Nhập hàng và trưng bày</a:t>
            </a:r>
            <a:endParaRPr lang="vi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Khai trương</a:t>
            </a:r>
            <a:endParaRPr lang="vi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Khai trương thử</a:t>
            </a:r>
            <a:endParaRPr lang="vi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Quảng bá khai trương</a:t>
            </a:r>
            <a:endParaRPr lang="vi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Lễ khai trương</a:t>
            </a:r>
            <a:endParaRPr lang="vi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Khai trương cửa hàng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