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Phát triển phần mềm theo sprint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20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vi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vi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vi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vi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Phát hành</a:t>
            </a:r>
            <a:endParaRPr lang="vi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Phát triển phần mềm theo sprint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20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và kiến trúc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Môi trường và CI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Lập kế hoạch sprint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Phát triển và kiểm thử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và retrospective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Lập kế hoạch sprint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Phát triển và kiểm thử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và retrospective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Lập kế hoạch sprint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Phát triển và kiểm thử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Phát triển phần mềm theo sprint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20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và retrospective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Lập kế hoạch sprint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Phát triển và kiểm thử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và retrospective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Phát hành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Ổn định hóa và kiểm thử hồi quy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Phát hành lên production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Hỗ trợ sau phát hành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Phát triển phần mềm theo sprint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