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Đám cưới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29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Những việc cơ bản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Nhà cung cấp</a:t>
            </a:r>
            <a:endParaRPr lang="vi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Thiệp mời</a:t>
            </a:r>
            <a:endParaRPr lang="vi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 tiết cuối cùng</a:t>
            </a:r>
            <a:endParaRPr lang="vi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Đám cưới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29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Những việc cơ bản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Ngân sách và danh sách khách mời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Chọn ngày cưới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Đặt địa điểm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Nghi lễ và giấy tờ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Nhà cung cấp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Nhiếp ảnh và quay phim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Tiệc và thực đơn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Âm nhạc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Hoa và trang trí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Trang phục cưới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Thiệp mời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Lưu ngày cưới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Gửi thiệp mời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Đám cưới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29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Thu xác nhận tham dự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Chi tiết cuối cùng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Sơ đồ chỗ ngồi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Họp chốt với nhà cung cấp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Tập dượt nghi lễ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Ngày trọng đại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Đám cưới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