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施工进度计划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阶段与里程碑 · 2026年11月2日 – 2027年5月24日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zh-CN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zh-CN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4月</a:t>
            </a:r>
            <a:endParaRPr lang="zh-CN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5月</a:t>
            </a:r>
            <a:endParaRPr lang="zh-CN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前期准备</a:t>
            </a:r>
            <a:endParaRPr lang="zh-CN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临建与土方工程</a:t>
            </a:r>
            <a:endParaRPr lang="zh-CN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主体结构</a:t>
            </a:r>
            <a:endParaRPr lang="zh-CN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围护结构</a:t>
            </a:r>
            <a:endParaRPr lang="zh-CN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机电安装</a:t>
            </a:r>
            <a:endParaRPr lang="zh-CN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装饰装修</a:t>
            </a:r>
            <a:endParaRPr lang="zh-CN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竣工验收</a:t>
            </a:r>
            <a:endParaRPr lang="zh-CN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施工进度计划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2027年5月24日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zh-CN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zh-CN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4月</a:t>
            </a:r>
            <a:endParaRPr lang="zh-CN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5月</a:t>
            </a:r>
            <a:endParaRPr lang="zh-CN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前期准备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施工图设计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施工许可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招标与施工合同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开工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临建与土方工程</a:t>
            </a:r>
            <a:endParaRPr lang="zh-CN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临时设施搭建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基坑开挖与土方</a:t>
            </a:r>
            <a:endParaRPr lang="zh-CN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主体结构</a:t>
            </a:r>
            <a:endParaRPr lang="zh-CN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基础工程</a:t>
            </a:r>
            <a:endParaRPr lang="zh-CN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主体结构：柱、墙、梁</a:t>
            </a:r>
            <a:endParaRPr lang="zh-CN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楼板与屋面</a:t>
            </a:r>
            <a:endParaRPr lang="zh-CN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主体结构封顶</a:t>
            </a:r>
            <a:endParaRPr lang="zh-CN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围护结构</a:t>
            </a:r>
            <a:endParaRPr lang="zh-CN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施工进度计划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2027年5月24日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zh-CN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zh-CN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4月</a:t>
            </a:r>
            <a:endParaRPr lang="zh-CN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5月</a:t>
            </a:r>
            <a:endParaRPr lang="zh-CN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砌体工程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防水与保温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外门窗安装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机电安装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给排水与暖通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电气安装</a:t>
            </a:r>
            <a:endParaRPr lang="zh-CN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装饰装修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抹灰与找平</a:t>
            </a:r>
            <a:endParaRPr lang="zh-CN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地面与墙面铺贴</a:t>
            </a:r>
            <a:endParaRPr lang="zh-CN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涂料施工</a:t>
            </a:r>
            <a:endParaRPr lang="zh-CN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室外工程</a:t>
            </a:r>
            <a:endParaRPr lang="zh-CN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竣工验收</a:t>
            </a:r>
            <a:endParaRPr lang="zh-CN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检测与专项验收</a:t>
            </a:r>
            <a:endParaRPr lang="zh-CN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竣工交付</a:t>
            </a:r>
            <a:endParaRPr lang="zh-CN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施工进度计划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