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ERP/CRM实施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2027年3月16日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分析与设计</a:t>
            </a:r>
            <a:endParaRPr lang="zh-CN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</a:t>
            </a:r>
            <a:endParaRPr lang="zh-CN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测试与培训</a:t>
            </a:r>
            <a:endParaRPr lang="zh-CN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</a:t>
            </a:r>
            <a:endParaRPr lang="zh-CN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ERP/CRM实施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2027年3月16日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选型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需求收集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供应商选型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合同签署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分析与设计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业务流程分析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方案设计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设计签字确认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实施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系统配置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系统集成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数据迁移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测试与培训</a:t>
            </a:r>
            <a:endParaRPr lang="zh-CN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系统测试</a:t>
            </a:r>
            <a:endParaRPr lang="zh-CN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ERP/CRM实施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2027年3月16日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用户验收测试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用户培训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上线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正式上线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上线后重点支持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项目收尾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ERP/CRM实施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