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2026年12月18日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筹备</a:t>
            </a:r>
            <a:endParaRPr lang="zh-C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</a:t>
            </a:r>
            <a:endParaRPr lang="zh-CN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宣传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活动执行</a:t>
            </a:r>
            <a:endParaRPr lang="zh-CN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2026年12月18日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筹备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目标与预算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确定日期与场地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场地确认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议程与嘉宾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供应商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餐饮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音视频与布置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嘉宾与讲者住宿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宣传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活动页面与报名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发送邀请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宣传推广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活动执行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2026年12月18日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最终议程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彩排与人员培训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活动当天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致谢与问卷调查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预算核算与总结报告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活动策划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