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房屋翻新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2027年1月25日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拆除</a:t>
            </a:r>
            <a:endParaRPr lang="zh-CN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水电</a:t>
            </a:r>
            <a:endParaRPr lang="zh-CN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饰面</a:t>
            </a:r>
            <a:endParaRPr lang="zh-CN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</a:t>
            </a:r>
            <a:endParaRPr lang="zh-CN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房屋翻新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2027年1月25日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设计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现场测量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室内设计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报批手续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施工方报价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确定施工方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拆除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工地准备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拆除与清运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建筑垃圾清运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水电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给排水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电气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找平与抹灰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房屋翻新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2027年1月25日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饰面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地面与墙砖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门窗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墙面涂刷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厨房与卫浴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交付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开荒保洁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竣工验收与交付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房屋翻新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