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营销活动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2026年12月28日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策略</a:t>
            </a:r>
            <a:endParaRPr lang="zh-C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制作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投放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营销活动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2026年12月28日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策略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目标与KPI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受众分析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预算与渠道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创意简报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制作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文案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视觉与视频素材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落地页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素材审批通过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投放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投放与追踪配置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活动上线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监测与优化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营销活动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2026年12月28日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中期报告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分析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总结报告与经验教训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营销活动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