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产品或应用发布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2027年1月29日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</a:t>
            </a:r>
            <a:endParaRPr lang="zh-C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</a:t>
            </a:r>
            <a:endParaRPr lang="zh-CN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市场推广</a:t>
            </a:r>
            <a:endParaRPr lang="zh-CN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</a:t>
            </a:r>
            <a:endParaRPr lang="zh-CN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产品或应用发布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2027年1月29日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策略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市场调研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定位与定价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发布计划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开发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MVP开发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公测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根据反馈修复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市场推广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落地页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媒体资料包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应用商店页面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推广活动准备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发布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产品或应用发布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2027年1月29日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发布日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发布推广活动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30天效果复盘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产品或应用发布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