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门店开业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2027年2月3日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</a:t>
            </a:r>
            <a:endParaRPr lang="zh-CN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装修</a:t>
            </a:r>
            <a:endParaRPr lang="zh-CN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货品与员工</a:t>
            </a:r>
            <a:endParaRPr lang="zh-CN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开业</a:t>
            </a:r>
            <a:endParaRPr lang="zh-CN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门店开业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2027年2月3日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规划</a:t>
            </a:r>
            <a:endParaRPr lang="zh-CN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商业计划</a:t>
            </a:r>
            <a:endParaRPr lang="zh-CN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寻找店铺</a:t>
            </a:r>
            <a:endParaRPr lang="zh-CN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租约签署</a:t>
            </a:r>
            <a:endParaRPr lang="zh-CN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营业执照与许可</a:t>
            </a:r>
            <a:endParaRPr lang="zh-CN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装修</a:t>
            </a:r>
            <a:endParaRPr lang="zh-CN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店铺设计</a:t>
            </a:r>
            <a:endParaRPr lang="zh-CN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装修施工</a:t>
            </a:r>
            <a:endParaRPr lang="zh-CN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招牌与橱窗</a:t>
            </a:r>
            <a:endParaRPr lang="zh-CN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收银与IT系统</a:t>
            </a:r>
            <a:endParaRPr lang="zh-CN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货品与员工</a:t>
            </a:r>
            <a:endParaRPr lang="zh-CN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供应商与首批订货</a:t>
            </a:r>
            <a:endParaRPr lang="zh-CN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招聘员工</a:t>
            </a:r>
            <a:endParaRPr lang="zh-CN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员工培训</a:t>
            </a:r>
            <a:endParaRPr lang="zh-CN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门店开业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2027年2月3日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到货与陈列</a:t>
            </a:r>
            <a:endParaRPr lang="zh-CN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开业</a:t>
            </a:r>
            <a:endParaRPr lang="zh-CN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试营业</a:t>
            </a:r>
            <a:endParaRPr lang="zh-CN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开业宣传</a:t>
            </a:r>
            <a:endParaRPr lang="zh-CN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盛大开业</a:t>
            </a:r>
            <a:endParaRPr lang="zh-CN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门店开业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