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敏捷迭代软件开发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阶段与里程碑 · 2026年11月2日 – 2027年1月20日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冲刺 0</a:t>
            </a:r>
            <a:endParaRPr lang="zh-CN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冲刺 1</a:t>
            </a:r>
            <a:endParaRPr lang="zh-CN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冲刺 2</a:t>
            </a:r>
            <a:endParaRPr lang="zh-CN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冲刺 3</a:t>
            </a:r>
            <a:endParaRPr lang="zh-CN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冲刺 4</a:t>
            </a:r>
            <a:endParaRPr lang="zh-CN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发布</a:t>
            </a:r>
            <a:endParaRPr lang="zh-CN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敏捷迭代软件开发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2027年1月20日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冲刺 0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待办清单与架构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环境与持续集成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冲刺 1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冲刺计划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开发与测试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评审与回顾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冲刺 2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冲刺计划</a:t>
            </a:r>
            <a:endParaRPr lang="zh-CN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开发与测试</a:t>
            </a:r>
            <a:endParaRPr lang="zh-CN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评审与回顾</a:t>
            </a:r>
            <a:endParaRPr lang="zh-CN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冲刺 3</a:t>
            </a:r>
            <a:endParaRPr lang="zh-CN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冲刺计划</a:t>
            </a:r>
            <a:endParaRPr lang="zh-CN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开发与测试</a:t>
            </a:r>
            <a:endParaRPr lang="zh-CN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敏捷迭代软件开发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2027年1月20日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评审与回顾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冲刺 4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冲刺计划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开发与测试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评审与回顾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发布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稳定化与回归测试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正式发布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发布后支持</a:t>
            </a:r>
            <a:endParaRPr lang="zh-CN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敏捷迭代软件开发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