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论文或研究项目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2027年3月10日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zh-CN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zh-C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开题</a:t>
            </a:r>
            <a:endParaRPr lang="zh-CN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研究</a:t>
            </a:r>
            <a:endParaRPr lang="zh-CN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写作</a:t>
            </a:r>
            <a:endParaRPr lang="zh-CN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答辩</a:t>
            </a:r>
            <a:endParaRPr lang="zh-CN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论文或研究项目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2027年3月10日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zh-CN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zh-C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开题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确定选题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文献综述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撰写开题报告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开题通过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研究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研究方法设计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数据收集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数据分析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写作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引言与文献综述章节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方法章节</a:t>
            </a:r>
            <a:endParaRPr lang="zh-CN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结果章节</a:t>
            </a:r>
            <a:endParaRPr lang="zh-CN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讨论与结论</a:t>
            </a:r>
            <a:endParaRPr lang="zh-CN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论文或研究项目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2027年3月10日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zh-CN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zh-C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与导师修改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排版与参考文献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答辩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提交论文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准备答辩演示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论文答辩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论文或研究项目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